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8" r:id="rId2"/>
    <p:sldId id="263" r:id="rId3"/>
    <p:sldId id="265" r:id="rId4"/>
    <p:sldId id="289" r:id="rId5"/>
    <p:sldId id="257" r:id="rId6"/>
    <p:sldId id="286" r:id="rId7"/>
    <p:sldId id="290" r:id="rId8"/>
    <p:sldId id="291" r:id="rId9"/>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
    <a:wholeTbl>
      <a:tcTxStyle>
        <a:font>
          <a:latin typeface="+mn-lt"/>
          <a:ea typeface="+mn-ea"/>
          <a:cs typeface="+mn-cs"/>
        </a:font>
        <a:srgbClr val="000000"/>
      </a:tcTxStyle>
      <a:tcStyle>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103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3BD6ED-906A-DD81-BA45-7C454A65D12E}"/>
              </a:ext>
            </a:extLst>
          </p:cNvPr>
          <p:cNvSpPr txBox="1">
            <a:spLocks noGrp="1"/>
          </p:cNvSpPr>
          <p:nvPr>
            <p:ph type="hdr" sz="quarter"/>
          </p:nvPr>
        </p:nvSpPr>
        <p:spPr>
          <a:xfrm>
            <a:off x="0" y="0"/>
            <a:ext cx="3962396" cy="3444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0" cap="none" spc="0" baseline="0">
                <a:solidFill>
                  <a:srgbClr val="000000"/>
                </a:solidFill>
                <a:uFillTx/>
                <a:latin typeface="Aptos"/>
              </a:defRPr>
            </a:lvl1pPr>
          </a:lstStyle>
          <a:p>
            <a:pPr lvl="0"/>
            <a:endParaRPr lang="en-US"/>
          </a:p>
        </p:txBody>
      </p:sp>
      <p:sp>
        <p:nvSpPr>
          <p:cNvPr id="3" name="Date Placeholder 2">
            <a:extLst>
              <a:ext uri="{FF2B5EF4-FFF2-40B4-BE49-F238E27FC236}">
                <a16:creationId xmlns:a16="http://schemas.microsoft.com/office/drawing/2014/main" id="{00CBDEA6-86D8-EF2C-1284-2A77C2DC2E56}"/>
              </a:ext>
            </a:extLst>
          </p:cNvPr>
          <p:cNvSpPr txBox="1">
            <a:spLocks noGrp="1"/>
          </p:cNvSpPr>
          <p:nvPr>
            <p:ph type="dt" idx="1"/>
          </p:nvPr>
        </p:nvSpPr>
        <p:spPr>
          <a:xfrm>
            <a:off x="5180011" y="0"/>
            <a:ext cx="3962396" cy="3444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0" cap="none" spc="0" baseline="0">
                <a:solidFill>
                  <a:srgbClr val="000000"/>
                </a:solidFill>
                <a:uFillTx/>
                <a:latin typeface="Aptos"/>
              </a:defRPr>
            </a:lvl1pPr>
          </a:lstStyle>
          <a:p>
            <a:pPr lvl="0"/>
            <a:fld id="{077A1867-E1E0-4350-B50D-3126F5E8CABF}" type="datetime1">
              <a:rPr lang="en-US"/>
              <a:pPr lvl="0"/>
              <a:t>7/16/2024</a:t>
            </a:fld>
            <a:endParaRPr lang="en-US"/>
          </a:p>
        </p:txBody>
      </p:sp>
      <p:sp>
        <p:nvSpPr>
          <p:cNvPr id="4" name="Slide Image Placeholder 3">
            <a:extLst>
              <a:ext uri="{FF2B5EF4-FFF2-40B4-BE49-F238E27FC236}">
                <a16:creationId xmlns:a16="http://schemas.microsoft.com/office/drawing/2014/main" id="{7C9BCDCF-61A6-5A77-8062-F693CBAD13FA}"/>
              </a:ext>
            </a:extLst>
          </p:cNvPr>
          <p:cNvSpPr>
            <a:spLocks noGrp="1" noRot="1" noChangeAspect="1"/>
          </p:cNvSpPr>
          <p:nvPr>
            <p:ph type="sldImg" idx="2"/>
          </p:nvPr>
        </p:nvSpPr>
        <p:spPr>
          <a:xfrm>
            <a:off x="3028949" y="857250"/>
            <a:ext cx="3086099" cy="2314574"/>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B706AD11-095E-8299-0ED7-623B1111C942}"/>
              </a:ext>
            </a:extLst>
          </p:cNvPr>
          <p:cNvSpPr txBox="1">
            <a:spLocks noGrp="1"/>
          </p:cNvSpPr>
          <p:nvPr>
            <p:ph type="body" sz="quarter" idx="3"/>
          </p:nvPr>
        </p:nvSpPr>
        <p:spPr>
          <a:xfrm>
            <a:off x="914400" y="3300417"/>
            <a:ext cx="7315200" cy="2700332"/>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F93CDD5A-C3F0-AC26-452E-94BF2DEA0803}"/>
              </a:ext>
            </a:extLst>
          </p:cNvPr>
          <p:cNvSpPr txBox="1">
            <a:spLocks noGrp="1"/>
          </p:cNvSpPr>
          <p:nvPr>
            <p:ph type="ftr" sz="quarter" idx="4"/>
          </p:nvPr>
        </p:nvSpPr>
        <p:spPr>
          <a:xfrm>
            <a:off x="0" y="6513508"/>
            <a:ext cx="3962396" cy="3444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0" cap="none" spc="0" baseline="0">
                <a:solidFill>
                  <a:srgbClr val="000000"/>
                </a:solidFill>
                <a:uFillTx/>
                <a:latin typeface="Aptos"/>
              </a:defRPr>
            </a:lvl1pPr>
          </a:lstStyle>
          <a:p>
            <a:pPr lvl="0"/>
            <a:endParaRPr lang="en-US"/>
          </a:p>
        </p:txBody>
      </p:sp>
      <p:sp>
        <p:nvSpPr>
          <p:cNvPr id="7" name="Slide Number Placeholder 6">
            <a:extLst>
              <a:ext uri="{FF2B5EF4-FFF2-40B4-BE49-F238E27FC236}">
                <a16:creationId xmlns:a16="http://schemas.microsoft.com/office/drawing/2014/main" id="{8F4B3BC4-36C4-65EC-0F66-26A850D4CB54}"/>
              </a:ext>
            </a:extLst>
          </p:cNvPr>
          <p:cNvSpPr txBox="1">
            <a:spLocks noGrp="1"/>
          </p:cNvSpPr>
          <p:nvPr>
            <p:ph type="sldNum" sz="quarter" idx="5"/>
          </p:nvPr>
        </p:nvSpPr>
        <p:spPr>
          <a:xfrm>
            <a:off x="5180011" y="6513508"/>
            <a:ext cx="3962396" cy="3444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0" cap="none" spc="0" baseline="0">
                <a:solidFill>
                  <a:srgbClr val="000000"/>
                </a:solidFill>
                <a:uFillTx/>
                <a:latin typeface="Aptos"/>
              </a:defRPr>
            </a:lvl1pPr>
          </a:lstStyle>
          <a:p>
            <a:pPr lvl="0"/>
            <a:fld id="{09C29F93-F2F9-4294-8E38-AD8C597F2E12}" type="slidenum">
              <a:t>‹#›</a:t>
            </a:fld>
            <a:endParaRPr lang="en-US"/>
          </a:p>
        </p:txBody>
      </p:sp>
    </p:spTree>
    <p:extLst>
      <p:ext uri="{BB962C8B-B14F-4D97-AF65-F5344CB8AC3E}">
        <p14:creationId xmlns:p14="http://schemas.microsoft.com/office/powerpoint/2010/main" val="573918242"/>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E9AA6-5F61-2942-D9AE-DF25E074785E}"/>
              </a:ext>
            </a:extLst>
          </p:cNvPr>
          <p:cNvSpPr>
            <a:spLocks noGrp="1" noRot="1" noChangeAspect="1"/>
          </p:cNvSpPr>
          <p:nvPr>
            <p:ph type="sldImg"/>
          </p:nvPr>
        </p:nvSpPr>
        <p:spPr>
          <a:xfrm>
            <a:off x="3028950" y="857250"/>
            <a:ext cx="3086100" cy="2314575"/>
          </a:xfrm>
        </p:spPr>
      </p:sp>
      <p:sp>
        <p:nvSpPr>
          <p:cNvPr id="3" name="Notes Placeholder 2">
            <a:extLst>
              <a:ext uri="{FF2B5EF4-FFF2-40B4-BE49-F238E27FC236}">
                <a16:creationId xmlns:a16="http://schemas.microsoft.com/office/drawing/2014/main" id="{97139881-2837-1064-B6D2-F48613C2DD5F}"/>
              </a:ext>
            </a:extLst>
          </p:cNvPr>
          <p:cNvSpPr txBox="1">
            <a:spLocks noGrp="1"/>
          </p:cNvSpPr>
          <p:nvPr>
            <p:ph type="body" sz="quarter" idx="1"/>
          </p:nvPr>
        </p:nvSpPr>
        <p:spPr/>
        <p:txBody>
          <a:bodyPr/>
          <a:lstStyle/>
          <a:p>
            <a:pPr lvl="0"/>
            <a:r>
              <a:rPr lang="en-US"/>
              <a:t>Emergency treatment for a baby who has been shaken usually includes life-sustaining measures such as respiratory support and surgery to stop internal bleeding and bleeding in the brain. Doctors may use brain scans, such as MRI and CT, to make a more definite diagnosis.</a:t>
            </a:r>
          </a:p>
        </p:txBody>
      </p:sp>
      <p:sp>
        <p:nvSpPr>
          <p:cNvPr id="4" name="Slide Number Placeholder 3">
            <a:extLst>
              <a:ext uri="{FF2B5EF4-FFF2-40B4-BE49-F238E27FC236}">
                <a16:creationId xmlns:a16="http://schemas.microsoft.com/office/drawing/2014/main" id="{84FF78E9-9CC3-61BC-1985-282538DBB64A}"/>
              </a:ext>
            </a:extLst>
          </p:cNvPr>
          <p:cNvSpPr txBox="1"/>
          <p:nvPr/>
        </p:nvSpPr>
        <p:spPr>
          <a:xfrm>
            <a:off x="5180011" y="6513508"/>
            <a:ext cx="3962396" cy="3444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AFD0B52-1492-4FAA-95CC-9FE66757D525}" type="slidenum">
              <a:t>2</a:t>
            </a:fld>
            <a:endParaRPr lang="en-US" sz="1200" b="0" i="0" u="none" strike="noStrike" kern="0" cap="none" spc="0" baseline="0">
              <a:solidFill>
                <a:srgbClr val="000000"/>
              </a:solidFill>
              <a:uFillTx/>
              <a:latin typeface="Apto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A0CD55-248D-1057-1FEC-BD9EEE9ED8CC}"/>
              </a:ext>
            </a:extLst>
          </p:cNvPr>
          <p:cNvSpPr>
            <a:spLocks noGrp="1" noRot="1" noChangeAspect="1"/>
          </p:cNvSpPr>
          <p:nvPr>
            <p:ph type="sldImg"/>
          </p:nvPr>
        </p:nvSpPr>
        <p:spPr>
          <a:xfrm>
            <a:off x="3028950" y="857250"/>
            <a:ext cx="3086100" cy="2314575"/>
          </a:xfrm>
        </p:spPr>
      </p:sp>
      <p:sp>
        <p:nvSpPr>
          <p:cNvPr id="3" name="Notes Placeholder 2">
            <a:extLst>
              <a:ext uri="{FF2B5EF4-FFF2-40B4-BE49-F238E27FC236}">
                <a16:creationId xmlns:a16="http://schemas.microsoft.com/office/drawing/2014/main" id="{D388C01E-A474-D354-933B-2C6F2474195C}"/>
              </a:ext>
            </a:extLst>
          </p:cNvPr>
          <p:cNvSpPr txBox="1">
            <a:spLocks noGrp="1"/>
          </p:cNvSpPr>
          <p:nvPr>
            <p:ph type="body" sz="quarter" idx="1"/>
          </p:nvPr>
        </p:nvSpPr>
        <p:spPr/>
        <p:txBody>
          <a:bodyPr/>
          <a:lstStyle/>
          <a:p>
            <a:pPr lvl="0"/>
            <a:r>
              <a:rPr lang="en-US"/>
              <a:t>Watch 35 second video </a:t>
            </a:r>
          </a:p>
        </p:txBody>
      </p:sp>
      <p:sp>
        <p:nvSpPr>
          <p:cNvPr id="4" name="Slide Number Placeholder 3">
            <a:extLst>
              <a:ext uri="{FF2B5EF4-FFF2-40B4-BE49-F238E27FC236}">
                <a16:creationId xmlns:a16="http://schemas.microsoft.com/office/drawing/2014/main" id="{3E4D380B-B4D1-71FD-89C1-C1FBD4A1F4D5}"/>
              </a:ext>
            </a:extLst>
          </p:cNvPr>
          <p:cNvSpPr txBox="1"/>
          <p:nvPr/>
        </p:nvSpPr>
        <p:spPr>
          <a:xfrm>
            <a:off x="5180011" y="6513508"/>
            <a:ext cx="3962396" cy="3444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A424B19-B53D-4010-BEEB-AC67C97DBEB8}" type="slidenum">
              <a:t>4</a:t>
            </a:fld>
            <a:endParaRPr lang="en-US" sz="1200" b="0" i="0" u="none" strike="noStrike" kern="0" cap="none" spc="0" baseline="0">
              <a:solidFill>
                <a:srgbClr val="000000"/>
              </a:solidFill>
              <a:uFillTx/>
              <a:latin typeface="Apto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64FCB3-107B-8E31-1CB9-86DABC3281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B781D7-9DC9-6AAC-BF26-85B67EE20763}"/>
              </a:ext>
            </a:extLst>
          </p:cNvPr>
          <p:cNvSpPr txBox="1">
            <a:spLocks noGrp="1"/>
          </p:cNvSpPr>
          <p:nvPr>
            <p:ph type="body" sz="quarter" idx="1"/>
          </p:nvPr>
        </p:nvSpPr>
        <p:spPr/>
        <p:txBody>
          <a:bodyPr/>
          <a:lstStyle/>
          <a:p>
            <a:pPr lvl="0"/>
            <a:r>
              <a:rPr lang="en-US"/>
              <a:t>A baby has weak neck muscles and a large, heavy head. Shaking makes the fragile brain bounce back and forth inside the skull and causes bruising, swelling, and bleeding, which can lead to permanent, severe brain damage or death. The characteristic injuries of shaken baby syndrome are subdural hemorrhages (bleeding in the brain), retinal hemorrhages (bleeding in the retina), damage to the spinal cord and neck, and fractures of the ribs and bones. These injuries may not be immediately noticeable. Symptoms of shaken baby syndrome include extreme irritability, lethargy, poor feeding, breathing problems, convulsions, vomiting, and pale or bluish skin. Shaken baby injuries usually occur in children younger than 2 years old, but may be seen in children up to the age of 5.</a:t>
            </a:r>
          </a:p>
        </p:txBody>
      </p:sp>
      <p:sp>
        <p:nvSpPr>
          <p:cNvPr id="4" name="Slide Number Placeholder 3">
            <a:extLst>
              <a:ext uri="{FF2B5EF4-FFF2-40B4-BE49-F238E27FC236}">
                <a16:creationId xmlns:a16="http://schemas.microsoft.com/office/drawing/2014/main" id="{A4DA9508-6970-4E6F-345D-BB0A74FB57A5}"/>
              </a:ext>
            </a:extLst>
          </p:cNvPr>
          <p:cNvSpPr txBox="1"/>
          <p:nvPr/>
        </p:nvSpPr>
        <p:spPr>
          <a:xfrm>
            <a:off x="5180011" y="6513508"/>
            <a:ext cx="3962396" cy="3444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15E2770-BCFF-4900-82C6-FC57B9EB873D}" type="slidenum">
              <a:t>6</a:t>
            </a:fld>
            <a:endParaRPr lang="en-US" sz="1200" b="0" i="0" u="none" strike="noStrike" kern="0" cap="none" spc="0" baseline="0">
              <a:solidFill>
                <a:srgbClr val="000000"/>
              </a:solidFill>
              <a:uFillTx/>
              <a:latin typeface="Apto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3">
            <a:extLst>
              <a:ext uri="{FF2B5EF4-FFF2-40B4-BE49-F238E27FC236}">
                <a16:creationId xmlns:a16="http://schemas.microsoft.com/office/drawing/2014/main" id="{D5982277-678D-5F9E-1F35-8467B151E1C0}"/>
              </a:ext>
            </a:extLst>
          </p:cNvPr>
          <p:cNvSpPr txBox="1">
            <a:spLocks noGrp="1"/>
          </p:cNvSpPr>
          <p:nvPr>
            <p:ph type="subTitle" idx="4294967295"/>
          </p:nvPr>
        </p:nvSpPr>
        <p:spPr>
          <a:xfrm>
            <a:off x="1371600" y="3840480"/>
            <a:ext cx="6400800" cy="1714500"/>
          </a:xfrm>
        </p:spPr>
        <p:txBody>
          <a:bodyPr/>
          <a:lstStyle>
            <a:lvl1pPr>
              <a:defRPr/>
            </a:lvl1pPr>
          </a:lstStyle>
          <a:p>
            <a:pPr lvl="0"/>
            <a:endParaRPr lang="en-US"/>
          </a:p>
        </p:txBody>
      </p:sp>
      <p:sp>
        <p:nvSpPr>
          <p:cNvPr id="3" name="Holder 4">
            <a:extLst>
              <a:ext uri="{FF2B5EF4-FFF2-40B4-BE49-F238E27FC236}">
                <a16:creationId xmlns:a16="http://schemas.microsoft.com/office/drawing/2014/main" id="{687E6DD7-41D6-A14D-6DDC-CB006E8792CA}"/>
              </a:ext>
            </a:extLst>
          </p:cNvPr>
          <p:cNvSpPr txBox="1">
            <a:spLocks noGrp="1"/>
          </p:cNvSpPr>
          <p:nvPr>
            <p:ph type="ftr" sz="quarter" idx="9"/>
          </p:nvPr>
        </p:nvSpPr>
        <p:spPr/>
        <p:txBody>
          <a:bodyPr/>
          <a:lstStyle>
            <a:lvl1pPr>
              <a:defRPr/>
            </a:lvl1pPr>
          </a:lstStyle>
          <a:p>
            <a:pPr lvl="0"/>
            <a:endParaRPr lang="en-US"/>
          </a:p>
        </p:txBody>
      </p:sp>
      <p:sp>
        <p:nvSpPr>
          <p:cNvPr id="4" name="Holder 5">
            <a:extLst>
              <a:ext uri="{FF2B5EF4-FFF2-40B4-BE49-F238E27FC236}">
                <a16:creationId xmlns:a16="http://schemas.microsoft.com/office/drawing/2014/main" id="{B9D3FA9E-330D-A72A-8F90-6B10E42B8CE0}"/>
              </a:ext>
            </a:extLst>
          </p:cNvPr>
          <p:cNvSpPr txBox="1">
            <a:spLocks noGrp="1"/>
          </p:cNvSpPr>
          <p:nvPr>
            <p:ph type="dt" sz="half" idx="7"/>
          </p:nvPr>
        </p:nvSpPr>
        <p:spPr/>
        <p:txBody>
          <a:bodyPr/>
          <a:lstStyle>
            <a:lvl1pPr>
              <a:defRPr/>
            </a:lvl1pPr>
          </a:lstStyle>
          <a:p>
            <a:pPr lvl="0"/>
            <a:fld id="{367BFCDC-6CE7-4E5C-A1FE-B6826843072B}" type="datetime1">
              <a:rPr lang="en-US"/>
              <a:pPr lvl="0"/>
              <a:t>7/16/2024</a:t>
            </a:fld>
            <a:endParaRPr lang="en-US"/>
          </a:p>
        </p:txBody>
      </p:sp>
      <p:sp>
        <p:nvSpPr>
          <p:cNvPr id="5" name="Holder 6">
            <a:extLst>
              <a:ext uri="{FF2B5EF4-FFF2-40B4-BE49-F238E27FC236}">
                <a16:creationId xmlns:a16="http://schemas.microsoft.com/office/drawing/2014/main" id="{D9A1CC23-F43A-904D-B530-9C7041CF5191}"/>
              </a:ext>
            </a:extLst>
          </p:cNvPr>
          <p:cNvSpPr txBox="1">
            <a:spLocks noGrp="1"/>
          </p:cNvSpPr>
          <p:nvPr>
            <p:ph type="sldNum" sz="quarter" idx="8"/>
          </p:nvPr>
        </p:nvSpPr>
        <p:spPr/>
        <p:txBody>
          <a:bodyPr/>
          <a:lstStyle>
            <a:lvl1pPr>
              <a:defRPr/>
            </a:lvl1pPr>
          </a:lstStyle>
          <a:p>
            <a:pPr lvl="0"/>
            <a:fld id="{50244FB7-B1DB-4A32-87D8-4915EBA2B699}" type="slidenum">
              <a:t>‹#›</a:t>
            </a:fld>
            <a:endParaRPr lang="en-US"/>
          </a:p>
        </p:txBody>
      </p:sp>
    </p:spTree>
    <p:extLst>
      <p:ext uri="{BB962C8B-B14F-4D97-AF65-F5344CB8AC3E}">
        <p14:creationId xmlns:p14="http://schemas.microsoft.com/office/powerpoint/2010/main" val="2929391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3">
            <a:extLst>
              <a:ext uri="{FF2B5EF4-FFF2-40B4-BE49-F238E27FC236}">
                <a16:creationId xmlns:a16="http://schemas.microsoft.com/office/drawing/2014/main" id="{AC4C0026-5E93-C296-071E-56F44AB82E4E}"/>
              </a:ext>
            </a:extLst>
          </p:cNvPr>
          <p:cNvSpPr txBox="1">
            <a:spLocks noGrp="1"/>
          </p:cNvSpPr>
          <p:nvPr>
            <p:ph idx="1"/>
          </p:nvPr>
        </p:nvSpPr>
        <p:spPr/>
        <p:txBody>
          <a:bodyPr/>
          <a:lstStyle>
            <a:lvl1pPr>
              <a:defRPr/>
            </a:lvl1pPr>
          </a:lstStyle>
          <a:p>
            <a:pPr lvl="0"/>
            <a:endParaRPr lang="en-US"/>
          </a:p>
        </p:txBody>
      </p:sp>
      <p:sp>
        <p:nvSpPr>
          <p:cNvPr id="3" name="Holder 4">
            <a:extLst>
              <a:ext uri="{FF2B5EF4-FFF2-40B4-BE49-F238E27FC236}">
                <a16:creationId xmlns:a16="http://schemas.microsoft.com/office/drawing/2014/main" id="{65B9B9AA-A129-70EF-8311-3EF2B5A976F2}"/>
              </a:ext>
            </a:extLst>
          </p:cNvPr>
          <p:cNvSpPr txBox="1">
            <a:spLocks noGrp="1"/>
          </p:cNvSpPr>
          <p:nvPr>
            <p:ph type="ftr" sz="quarter" idx="9"/>
          </p:nvPr>
        </p:nvSpPr>
        <p:spPr/>
        <p:txBody>
          <a:bodyPr/>
          <a:lstStyle>
            <a:lvl1pPr>
              <a:defRPr/>
            </a:lvl1pPr>
          </a:lstStyle>
          <a:p>
            <a:pPr lvl="0"/>
            <a:endParaRPr lang="en-US"/>
          </a:p>
        </p:txBody>
      </p:sp>
      <p:sp>
        <p:nvSpPr>
          <p:cNvPr id="4" name="Holder 5">
            <a:extLst>
              <a:ext uri="{FF2B5EF4-FFF2-40B4-BE49-F238E27FC236}">
                <a16:creationId xmlns:a16="http://schemas.microsoft.com/office/drawing/2014/main" id="{8F243E75-D856-0617-F7F9-83DA2E54F096}"/>
              </a:ext>
            </a:extLst>
          </p:cNvPr>
          <p:cNvSpPr txBox="1">
            <a:spLocks noGrp="1"/>
          </p:cNvSpPr>
          <p:nvPr>
            <p:ph type="dt" sz="half" idx="7"/>
          </p:nvPr>
        </p:nvSpPr>
        <p:spPr/>
        <p:txBody>
          <a:bodyPr/>
          <a:lstStyle>
            <a:lvl1pPr>
              <a:defRPr/>
            </a:lvl1pPr>
          </a:lstStyle>
          <a:p>
            <a:pPr lvl="0"/>
            <a:fld id="{B9E0F4FB-C523-496C-894F-A97AF0E78AF8}" type="datetime1">
              <a:rPr lang="en-US"/>
              <a:pPr lvl="0"/>
              <a:t>7/16/2024</a:t>
            </a:fld>
            <a:endParaRPr lang="en-US"/>
          </a:p>
        </p:txBody>
      </p:sp>
      <p:sp>
        <p:nvSpPr>
          <p:cNvPr id="5" name="Holder 6">
            <a:extLst>
              <a:ext uri="{FF2B5EF4-FFF2-40B4-BE49-F238E27FC236}">
                <a16:creationId xmlns:a16="http://schemas.microsoft.com/office/drawing/2014/main" id="{8F07BC83-D642-17FB-DDCD-DACC41CB6839}"/>
              </a:ext>
            </a:extLst>
          </p:cNvPr>
          <p:cNvSpPr txBox="1">
            <a:spLocks noGrp="1"/>
          </p:cNvSpPr>
          <p:nvPr>
            <p:ph type="sldNum" sz="quarter" idx="8"/>
          </p:nvPr>
        </p:nvSpPr>
        <p:spPr/>
        <p:txBody>
          <a:bodyPr/>
          <a:lstStyle>
            <a:lvl1pPr>
              <a:defRPr/>
            </a:lvl1pPr>
          </a:lstStyle>
          <a:p>
            <a:pPr lvl="0"/>
            <a:fld id="{6E2DA60D-C4FD-4113-9720-E6E52B0A9E93}" type="slidenum">
              <a:t>‹#›</a:t>
            </a:fld>
            <a:endParaRPr lang="en-US"/>
          </a:p>
        </p:txBody>
      </p:sp>
    </p:spTree>
    <p:extLst>
      <p:ext uri="{BB962C8B-B14F-4D97-AF65-F5344CB8AC3E}">
        <p14:creationId xmlns:p14="http://schemas.microsoft.com/office/powerpoint/2010/main" val="73783186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3">
            <a:extLst>
              <a:ext uri="{FF2B5EF4-FFF2-40B4-BE49-F238E27FC236}">
                <a16:creationId xmlns:a16="http://schemas.microsoft.com/office/drawing/2014/main" id="{8FA32986-EA87-44F8-0BDB-06C2A4B96155}"/>
              </a:ext>
            </a:extLst>
          </p:cNvPr>
          <p:cNvSpPr txBox="1">
            <a:spLocks noGrp="1"/>
          </p:cNvSpPr>
          <p:nvPr>
            <p:ph idx="1"/>
          </p:nvPr>
        </p:nvSpPr>
        <p:spPr>
          <a:xfrm>
            <a:off x="457200" y="1577340"/>
            <a:ext cx="3977639" cy="4526280"/>
          </a:xfrm>
        </p:spPr>
        <p:txBody>
          <a:bodyPr/>
          <a:lstStyle>
            <a:lvl1pPr>
              <a:defRPr/>
            </a:lvl1pPr>
          </a:lstStyle>
          <a:p>
            <a:pPr lvl="0"/>
            <a:endParaRPr lang="en-US"/>
          </a:p>
        </p:txBody>
      </p:sp>
      <p:sp>
        <p:nvSpPr>
          <p:cNvPr id="3" name="Holder 4">
            <a:extLst>
              <a:ext uri="{FF2B5EF4-FFF2-40B4-BE49-F238E27FC236}">
                <a16:creationId xmlns:a16="http://schemas.microsoft.com/office/drawing/2014/main" id="{C0692E0A-97F6-6C3F-4E4E-6F092BAD893E}"/>
              </a:ext>
            </a:extLst>
          </p:cNvPr>
          <p:cNvSpPr txBox="1">
            <a:spLocks noGrp="1"/>
          </p:cNvSpPr>
          <p:nvPr>
            <p:ph idx="4294967295"/>
          </p:nvPr>
        </p:nvSpPr>
        <p:spPr>
          <a:xfrm>
            <a:off x="4709159" y="1577340"/>
            <a:ext cx="3977639" cy="4526280"/>
          </a:xfrm>
        </p:spPr>
        <p:txBody>
          <a:bodyPr/>
          <a:lstStyle>
            <a:lvl1pPr>
              <a:defRPr/>
            </a:lvl1pPr>
          </a:lstStyle>
          <a:p>
            <a:pPr lvl="0"/>
            <a:endParaRPr lang="en-US"/>
          </a:p>
        </p:txBody>
      </p:sp>
      <p:sp>
        <p:nvSpPr>
          <p:cNvPr id="4" name="Holder 5">
            <a:extLst>
              <a:ext uri="{FF2B5EF4-FFF2-40B4-BE49-F238E27FC236}">
                <a16:creationId xmlns:a16="http://schemas.microsoft.com/office/drawing/2014/main" id="{1CFCCC63-E3D0-E3A5-5C93-2730DA17DAE8}"/>
              </a:ext>
            </a:extLst>
          </p:cNvPr>
          <p:cNvSpPr txBox="1">
            <a:spLocks noGrp="1"/>
          </p:cNvSpPr>
          <p:nvPr>
            <p:ph type="ftr" sz="quarter" idx="9"/>
          </p:nvPr>
        </p:nvSpPr>
        <p:spPr/>
        <p:txBody>
          <a:bodyPr/>
          <a:lstStyle>
            <a:lvl1pPr>
              <a:defRPr/>
            </a:lvl1pPr>
          </a:lstStyle>
          <a:p>
            <a:pPr lvl="0"/>
            <a:endParaRPr lang="en-US"/>
          </a:p>
        </p:txBody>
      </p:sp>
      <p:sp>
        <p:nvSpPr>
          <p:cNvPr id="5" name="Holder 6">
            <a:extLst>
              <a:ext uri="{FF2B5EF4-FFF2-40B4-BE49-F238E27FC236}">
                <a16:creationId xmlns:a16="http://schemas.microsoft.com/office/drawing/2014/main" id="{46A14022-37CD-999E-E99A-6E592EA2E7E9}"/>
              </a:ext>
            </a:extLst>
          </p:cNvPr>
          <p:cNvSpPr txBox="1">
            <a:spLocks noGrp="1"/>
          </p:cNvSpPr>
          <p:nvPr>
            <p:ph type="dt" sz="half" idx="7"/>
          </p:nvPr>
        </p:nvSpPr>
        <p:spPr/>
        <p:txBody>
          <a:bodyPr/>
          <a:lstStyle>
            <a:lvl1pPr>
              <a:defRPr/>
            </a:lvl1pPr>
          </a:lstStyle>
          <a:p>
            <a:pPr lvl="0"/>
            <a:fld id="{CF7F6596-DC27-41E3-BDFB-1E5B73A2DC8D}" type="datetime1">
              <a:rPr lang="en-US"/>
              <a:pPr lvl="0"/>
              <a:t>7/16/2024</a:t>
            </a:fld>
            <a:endParaRPr lang="en-US"/>
          </a:p>
        </p:txBody>
      </p:sp>
      <p:sp>
        <p:nvSpPr>
          <p:cNvPr id="6" name="Holder 7">
            <a:extLst>
              <a:ext uri="{FF2B5EF4-FFF2-40B4-BE49-F238E27FC236}">
                <a16:creationId xmlns:a16="http://schemas.microsoft.com/office/drawing/2014/main" id="{9D9A8A3C-F76C-D6B2-C263-F1A2BB33D53C}"/>
              </a:ext>
            </a:extLst>
          </p:cNvPr>
          <p:cNvSpPr txBox="1">
            <a:spLocks noGrp="1"/>
          </p:cNvSpPr>
          <p:nvPr>
            <p:ph type="sldNum" sz="quarter" idx="8"/>
          </p:nvPr>
        </p:nvSpPr>
        <p:spPr/>
        <p:txBody>
          <a:bodyPr/>
          <a:lstStyle>
            <a:lvl1pPr>
              <a:defRPr/>
            </a:lvl1pPr>
          </a:lstStyle>
          <a:p>
            <a:pPr lvl="0"/>
            <a:fld id="{971AF944-A40C-4483-8711-D36FFE593CFB}" type="slidenum">
              <a:t>‹#›</a:t>
            </a:fld>
            <a:endParaRPr lang="en-US"/>
          </a:p>
        </p:txBody>
      </p:sp>
    </p:spTree>
    <p:extLst>
      <p:ext uri="{BB962C8B-B14F-4D97-AF65-F5344CB8AC3E}">
        <p14:creationId xmlns:p14="http://schemas.microsoft.com/office/powerpoint/2010/main" val="3771902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3">
            <a:extLst>
              <a:ext uri="{FF2B5EF4-FFF2-40B4-BE49-F238E27FC236}">
                <a16:creationId xmlns:a16="http://schemas.microsoft.com/office/drawing/2014/main" id="{CD86FCFA-F9E5-1485-6BB2-09E3A334BD16}"/>
              </a:ext>
            </a:extLst>
          </p:cNvPr>
          <p:cNvSpPr txBox="1">
            <a:spLocks noGrp="1"/>
          </p:cNvSpPr>
          <p:nvPr>
            <p:ph type="ftr" sz="quarter" idx="9"/>
          </p:nvPr>
        </p:nvSpPr>
        <p:spPr/>
        <p:txBody>
          <a:bodyPr/>
          <a:lstStyle>
            <a:lvl1pPr>
              <a:defRPr/>
            </a:lvl1pPr>
          </a:lstStyle>
          <a:p>
            <a:pPr lvl="0"/>
            <a:endParaRPr lang="en-US"/>
          </a:p>
        </p:txBody>
      </p:sp>
      <p:sp>
        <p:nvSpPr>
          <p:cNvPr id="3" name="Holder 4">
            <a:extLst>
              <a:ext uri="{FF2B5EF4-FFF2-40B4-BE49-F238E27FC236}">
                <a16:creationId xmlns:a16="http://schemas.microsoft.com/office/drawing/2014/main" id="{7996C25F-A680-EB0D-44E0-B339E22CDD98}"/>
              </a:ext>
            </a:extLst>
          </p:cNvPr>
          <p:cNvSpPr txBox="1">
            <a:spLocks noGrp="1"/>
          </p:cNvSpPr>
          <p:nvPr>
            <p:ph type="dt" sz="half" idx="7"/>
          </p:nvPr>
        </p:nvSpPr>
        <p:spPr/>
        <p:txBody>
          <a:bodyPr/>
          <a:lstStyle>
            <a:lvl1pPr>
              <a:defRPr/>
            </a:lvl1pPr>
          </a:lstStyle>
          <a:p>
            <a:pPr lvl="0"/>
            <a:fld id="{106E65B4-F566-4718-9F6D-97BDDCD9AD71}" type="datetime1">
              <a:rPr lang="en-US"/>
              <a:pPr lvl="0"/>
              <a:t>7/16/2024</a:t>
            </a:fld>
            <a:endParaRPr lang="en-US"/>
          </a:p>
        </p:txBody>
      </p:sp>
      <p:sp>
        <p:nvSpPr>
          <p:cNvPr id="4" name="Holder 5">
            <a:extLst>
              <a:ext uri="{FF2B5EF4-FFF2-40B4-BE49-F238E27FC236}">
                <a16:creationId xmlns:a16="http://schemas.microsoft.com/office/drawing/2014/main" id="{C63AE49C-29DF-FAEB-2866-BF67C12F78F2}"/>
              </a:ext>
            </a:extLst>
          </p:cNvPr>
          <p:cNvSpPr txBox="1">
            <a:spLocks noGrp="1"/>
          </p:cNvSpPr>
          <p:nvPr>
            <p:ph type="sldNum" sz="quarter" idx="8"/>
          </p:nvPr>
        </p:nvSpPr>
        <p:spPr/>
        <p:txBody>
          <a:bodyPr/>
          <a:lstStyle>
            <a:lvl1pPr>
              <a:defRPr/>
            </a:lvl1pPr>
          </a:lstStyle>
          <a:p>
            <a:pPr lvl="0"/>
            <a:fld id="{2D6C8AEE-7989-460A-ACCB-D0CE9127DB0C}" type="slidenum">
              <a:t>‹#›</a:t>
            </a:fld>
            <a:endParaRPr lang="en-US"/>
          </a:p>
        </p:txBody>
      </p:sp>
    </p:spTree>
    <p:extLst>
      <p:ext uri="{BB962C8B-B14F-4D97-AF65-F5344CB8AC3E}">
        <p14:creationId xmlns:p14="http://schemas.microsoft.com/office/powerpoint/2010/main" val="260161236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rgbClr val="FFFFFF"/>
        </a:solidFill>
        <a:effectLst/>
      </p:bgPr>
    </p:bg>
    <p:spTree>
      <p:nvGrpSpPr>
        <p:cNvPr id="1" name=""/>
        <p:cNvGrpSpPr/>
        <p:nvPr/>
      </p:nvGrpSpPr>
      <p:grpSpPr>
        <a:xfrm>
          <a:off x="0" y="0"/>
          <a:ext cx="0" cy="0"/>
          <a:chOff x="0" y="0"/>
          <a:chExt cx="0" cy="0"/>
        </a:xfrm>
      </p:grpSpPr>
      <p:pic>
        <p:nvPicPr>
          <p:cNvPr id="2" name="bg object 16">
            <a:extLst>
              <a:ext uri="{FF2B5EF4-FFF2-40B4-BE49-F238E27FC236}">
                <a16:creationId xmlns:a16="http://schemas.microsoft.com/office/drawing/2014/main" id="{B136A1C7-111A-C4DC-79FA-05C100BB2438}"/>
              </a:ext>
            </a:extLst>
          </p:cNvPr>
          <p:cNvPicPr>
            <a:picLocks noChangeAspect="1"/>
          </p:cNvPicPr>
          <p:nvPr/>
        </p:nvPicPr>
        <p:blipFill>
          <a:blip r:embed="rId2"/>
          <a:stretch>
            <a:fillRect/>
          </a:stretch>
        </p:blipFill>
        <p:spPr>
          <a:xfrm>
            <a:off x="65315" y="69723"/>
            <a:ext cx="9013405" cy="6692228"/>
          </a:xfrm>
          <a:prstGeom prst="rect">
            <a:avLst/>
          </a:prstGeom>
          <a:noFill/>
          <a:ln cap="flat">
            <a:noFill/>
          </a:ln>
        </p:spPr>
      </p:pic>
      <p:sp>
        <p:nvSpPr>
          <p:cNvPr id="3" name="bg object 17">
            <a:extLst>
              <a:ext uri="{FF2B5EF4-FFF2-40B4-BE49-F238E27FC236}">
                <a16:creationId xmlns:a16="http://schemas.microsoft.com/office/drawing/2014/main" id="{B353A6C1-7235-36BD-0AC1-7FAFB6F742B1}"/>
              </a:ext>
            </a:extLst>
          </p:cNvPr>
          <p:cNvSpPr/>
          <p:nvPr/>
        </p:nvSpPr>
        <p:spPr>
          <a:xfrm>
            <a:off x="65315" y="69723"/>
            <a:ext cx="9013826" cy="6692265"/>
          </a:xfrm>
          <a:custGeom>
            <a:avLst/>
            <a:gdLst>
              <a:gd name="f0" fmla="val w"/>
              <a:gd name="f1" fmla="val h"/>
              <a:gd name="f2" fmla="val 0"/>
              <a:gd name="f3" fmla="val 9013825"/>
              <a:gd name="f4" fmla="val 6692265"/>
              <a:gd name="f5" fmla="val 329946"/>
              <a:gd name="f6" fmla="val 3576"/>
              <a:gd name="f7" fmla="val 281184"/>
              <a:gd name="f8" fmla="val 13965"/>
              <a:gd name="f9" fmla="val 234645"/>
              <a:gd name="f10" fmla="val 30657"/>
              <a:gd name="f11" fmla="val 190840"/>
              <a:gd name="f12" fmla="val 53141"/>
              <a:gd name="f13" fmla="val 150277"/>
              <a:gd name="f14" fmla="val 80907"/>
              <a:gd name="f15" fmla="val 113468"/>
              <a:gd name="f16" fmla="val 113445"/>
              <a:gd name="f17" fmla="val 80923"/>
              <a:gd name="f18" fmla="val 150245"/>
              <a:gd name="f19" fmla="val 53151"/>
              <a:gd name="f20" fmla="val 190796"/>
              <a:gd name="f21" fmla="val 30662"/>
              <a:gd name="f22" fmla="val 234589"/>
              <a:gd name="f23" fmla="val 13967"/>
              <a:gd name="f24" fmla="val 281114"/>
              <a:gd name="f25" fmla="val 329859"/>
              <a:gd name="f26" fmla="val 8683462"/>
              <a:gd name="f27" fmla="val 8732224"/>
              <a:gd name="f28" fmla="val 8778762"/>
              <a:gd name="f29" fmla="val 8822568"/>
              <a:gd name="f30" fmla="val 8863130"/>
              <a:gd name="f31" fmla="val 8899939"/>
              <a:gd name="f32" fmla="val 8932485"/>
              <a:gd name="f33" fmla="val 8960257"/>
              <a:gd name="f34" fmla="val 8982745"/>
              <a:gd name="f35" fmla="val 8999440"/>
              <a:gd name="f36" fmla="val 9009831"/>
              <a:gd name="f37" fmla="val 9013408"/>
              <a:gd name="f38" fmla="val 6362369"/>
              <a:gd name="f39" fmla="val 6411115"/>
              <a:gd name="f40" fmla="val 6457639"/>
              <a:gd name="f41" fmla="val 6501432"/>
              <a:gd name="f42" fmla="val 6541984"/>
              <a:gd name="f43" fmla="val 6578785"/>
              <a:gd name="f44" fmla="val 6611323"/>
              <a:gd name="f45" fmla="val 6639090"/>
              <a:gd name="f46" fmla="val 6661574"/>
              <a:gd name="f47" fmla="val 6678266"/>
              <a:gd name="f48" fmla="val 6688655"/>
              <a:gd name="f49" fmla="val 6692231"/>
              <a:gd name="f50" fmla="*/ f0 1 9013825"/>
              <a:gd name="f51" fmla="*/ f1 1 6692265"/>
              <a:gd name="f52" fmla="+- f4 0 f2"/>
              <a:gd name="f53" fmla="+- f3 0 f2"/>
              <a:gd name="f54" fmla="*/ f53 1 9013825"/>
              <a:gd name="f55" fmla="*/ f52 1 6692265"/>
              <a:gd name="f56" fmla="*/ f2 1 f54"/>
              <a:gd name="f57" fmla="*/ f3 1 f54"/>
              <a:gd name="f58" fmla="*/ f2 1 f55"/>
              <a:gd name="f59" fmla="*/ f4 1 f55"/>
              <a:gd name="f60" fmla="*/ f56 f50 1"/>
              <a:gd name="f61" fmla="*/ f57 f50 1"/>
              <a:gd name="f62" fmla="*/ f59 f51 1"/>
              <a:gd name="f63" fmla="*/ f58 f51 1"/>
            </a:gdLst>
            <a:ahLst/>
            <a:cxnLst>
              <a:cxn ang="3cd4">
                <a:pos x="hc" y="t"/>
              </a:cxn>
              <a:cxn ang="0">
                <a:pos x="r" y="vc"/>
              </a:cxn>
              <a:cxn ang="cd4">
                <a:pos x="hc" y="b"/>
              </a:cxn>
              <a:cxn ang="cd2">
                <a:pos x="l" y="vc"/>
              </a:cxn>
            </a:cxnLst>
            <a:rect l="f60" t="f63" r="f61" b="f62"/>
            <a:pathLst>
              <a:path w="9013825" h="6692265">
                <a:moveTo>
                  <a:pt x="f2" y="f5"/>
                </a:moveTo>
                <a:lnTo>
                  <a:pt x="f6" y="f7"/>
                </a:lnTo>
                <a:lnTo>
                  <a:pt x="f8" y="f9"/>
                </a:lnTo>
                <a:lnTo>
                  <a:pt x="f10" y="f11"/>
                </a:lnTo>
                <a:lnTo>
                  <a:pt x="f12" y="f13"/>
                </a:lnTo>
                <a:lnTo>
                  <a:pt x="f14" y="f15"/>
                </a:lnTo>
                <a:lnTo>
                  <a:pt x="f16" y="f17"/>
                </a:lnTo>
                <a:lnTo>
                  <a:pt x="f18" y="f19"/>
                </a:lnTo>
                <a:lnTo>
                  <a:pt x="f20" y="f21"/>
                </a:lnTo>
                <a:lnTo>
                  <a:pt x="f22" y="f23"/>
                </a:lnTo>
                <a:lnTo>
                  <a:pt x="f24" y="f6"/>
                </a:lnTo>
                <a:lnTo>
                  <a:pt x="f25" y="f2"/>
                </a:lnTo>
                <a:lnTo>
                  <a:pt x="f26" y="f2"/>
                </a:lnTo>
                <a:lnTo>
                  <a:pt x="f27" y="f6"/>
                </a:lnTo>
                <a:lnTo>
                  <a:pt x="f28" y="f23"/>
                </a:lnTo>
                <a:lnTo>
                  <a:pt x="f29" y="f21"/>
                </a:lnTo>
                <a:lnTo>
                  <a:pt x="f30" y="f19"/>
                </a:lnTo>
                <a:lnTo>
                  <a:pt x="f31" y="f17"/>
                </a:lnTo>
                <a:lnTo>
                  <a:pt x="f32" y="f15"/>
                </a:lnTo>
                <a:lnTo>
                  <a:pt x="f33" y="f13"/>
                </a:lnTo>
                <a:lnTo>
                  <a:pt x="f34" y="f11"/>
                </a:lnTo>
                <a:lnTo>
                  <a:pt x="f35" y="f9"/>
                </a:lnTo>
                <a:lnTo>
                  <a:pt x="f36" y="f7"/>
                </a:lnTo>
                <a:lnTo>
                  <a:pt x="f37" y="f5"/>
                </a:lnTo>
                <a:lnTo>
                  <a:pt x="f37" y="f38"/>
                </a:lnTo>
                <a:lnTo>
                  <a:pt x="f36" y="f39"/>
                </a:lnTo>
                <a:lnTo>
                  <a:pt x="f35" y="f40"/>
                </a:lnTo>
                <a:lnTo>
                  <a:pt x="f34" y="f41"/>
                </a:lnTo>
                <a:lnTo>
                  <a:pt x="f33" y="f42"/>
                </a:lnTo>
                <a:lnTo>
                  <a:pt x="f32" y="f43"/>
                </a:lnTo>
                <a:lnTo>
                  <a:pt x="f31" y="f44"/>
                </a:lnTo>
                <a:lnTo>
                  <a:pt x="f30" y="f45"/>
                </a:lnTo>
                <a:lnTo>
                  <a:pt x="f29" y="f46"/>
                </a:lnTo>
                <a:lnTo>
                  <a:pt x="f28" y="f47"/>
                </a:lnTo>
                <a:lnTo>
                  <a:pt x="f27" y="f48"/>
                </a:lnTo>
                <a:lnTo>
                  <a:pt x="f26" y="f49"/>
                </a:lnTo>
                <a:lnTo>
                  <a:pt x="f25" y="f49"/>
                </a:lnTo>
                <a:lnTo>
                  <a:pt x="f24" y="f48"/>
                </a:lnTo>
                <a:lnTo>
                  <a:pt x="f22" y="f47"/>
                </a:lnTo>
                <a:lnTo>
                  <a:pt x="f20" y="f46"/>
                </a:lnTo>
                <a:lnTo>
                  <a:pt x="f18" y="f45"/>
                </a:lnTo>
                <a:lnTo>
                  <a:pt x="f16" y="f44"/>
                </a:lnTo>
                <a:lnTo>
                  <a:pt x="f14" y="f43"/>
                </a:lnTo>
                <a:lnTo>
                  <a:pt x="f12" y="f42"/>
                </a:lnTo>
                <a:lnTo>
                  <a:pt x="f10" y="f41"/>
                </a:lnTo>
                <a:lnTo>
                  <a:pt x="f8" y="f40"/>
                </a:lnTo>
                <a:lnTo>
                  <a:pt x="f6" y="f39"/>
                </a:lnTo>
                <a:lnTo>
                  <a:pt x="f2" y="f38"/>
                </a:lnTo>
                <a:lnTo>
                  <a:pt x="f2" y="f5"/>
                </a:lnTo>
                <a:close/>
              </a:path>
            </a:pathLst>
          </a:custGeom>
          <a:noFill/>
          <a:ln w="6345"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Aptos"/>
            </a:endParaRPr>
          </a:p>
        </p:txBody>
      </p:sp>
      <p:sp>
        <p:nvSpPr>
          <p:cNvPr id="4" name="bg object 18">
            <a:extLst>
              <a:ext uri="{FF2B5EF4-FFF2-40B4-BE49-F238E27FC236}">
                <a16:creationId xmlns:a16="http://schemas.microsoft.com/office/drawing/2014/main" id="{B4AB17F2-36FB-F29D-97EC-28AAB6064F05}"/>
              </a:ext>
            </a:extLst>
          </p:cNvPr>
          <p:cNvSpPr/>
          <p:nvPr/>
        </p:nvSpPr>
        <p:spPr>
          <a:xfrm>
            <a:off x="62929" y="1396691"/>
            <a:ext cx="9022083" cy="120645"/>
          </a:xfrm>
          <a:custGeom>
            <a:avLst/>
            <a:gdLst>
              <a:gd name="f0" fmla="val w"/>
              <a:gd name="f1" fmla="val h"/>
              <a:gd name="f2" fmla="val 0"/>
              <a:gd name="f3" fmla="val 9022080"/>
              <a:gd name="f4" fmla="val 120650"/>
              <a:gd name="f5" fmla="val 9021572"/>
              <a:gd name="f6" fmla="val 120580"/>
              <a:gd name="f7" fmla="*/ f0 1 9022080"/>
              <a:gd name="f8" fmla="*/ f1 1 120650"/>
              <a:gd name="f9" fmla="+- f4 0 f2"/>
              <a:gd name="f10" fmla="+- f3 0 f2"/>
              <a:gd name="f11" fmla="*/ f10 1 9022080"/>
              <a:gd name="f12" fmla="*/ f9 1 120650"/>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9022080" h="120650">
                <a:moveTo>
                  <a:pt x="f5" y="f2"/>
                </a:moveTo>
                <a:lnTo>
                  <a:pt x="f2" y="f2"/>
                </a:lnTo>
                <a:lnTo>
                  <a:pt x="f2" y="f6"/>
                </a:lnTo>
                <a:lnTo>
                  <a:pt x="f5" y="f6"/>
                </a:lnTo>
                <a:lnTo>
                  <a:pt x="f5" y="f2"/>
                </a:lnTo>
                <a:close/>
              </a:path>
            </a:pathLst>
          </a:custGeom>
          <a:solidFill>
            <a:srgbClr val="E6B0AB"/>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Aptos"/>
            </a:endParaRPr>
          </a:p>
        </p:txBody>
      </p:sp>
      <p:sp>
        <p:nvSpPr>
          <p:cNvPr id="5" name="bg object 19">
            <a:extLst>
              <a:ext uri="{FF2B5EF4-FFF2-40B4-BE49-F238E27FC236}">
                <a16:creationId xmlns:a16="http://schemas.microsoft.com/office/drawing/2014/main" id="{9A02C37A-F0F5-DA65-2429-9F750EA02BF3}"/>
              </a:ext>
            </a:extLst>
          </p:cNvPr>
          <p:cNvSpPr/>
          <p:nvPr/>
        </p:nvSpPr>
        <p:spPr>
          <a:xfrm>
            <a:off x="62929" y="2976710"/>
            <a:ext cx="9022083" cy="111127"/>
          </a:xfrm>
          <a:custGeom>
            <a:avLst/>
            <a:gdLst>
              <a:gd name="f0" fmla="val w"/>
              <a:gd name="f1" fmla="val h"/>
              <a:gd name="f2" fmla="val 0"/>
              <a:gd name="f3" fmla="val 9022080"/>
              <a:gd name="f4" fmla="val 111125"/>
              <a:gd name="f5" fmla="val 9021572"/>
              <a:gd name="f6" fmla="val 110531"/>
              <a:gd name="f7" fmla="*/ f0 1 9022080"/>
              <a:gd name="f8" fmla="*/ f1 1 111125"/>
              <a:gd name="f9" fmla="+- f4 0 f2"/>
              <a:gd name="f10" fmla="+- f3 0 f2"/>
              <a:gd name="f11" fmla="*/ f10 1 9022080"/>
              <a:gd name="f12" fmla="*/ f9 1 111125"/>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9022080" h="111125">
                <a:moveTo>
                  <a:pt x="f5" y="f2"/>
                </a:moveTo>
                <a:lnTo>
                  <a:pt x="f2" y="f2"/>
                </a:lnTo>
                <a:lnTo>
                  <a:pt x="f2" y="f6"/>
                </a:lnTo>
                <a:lnTo>
                  <a:pt x="f5" y="f6"/>
                </a:lnTo>
                <a:lnTo>
                  <a:pt x="f5" y="f2"/>
                </a:lnTo>
                <a:close/>
              </a:path>
            </a:pathLst>
          </a:custGeom>
          <a:solidFill>
            <a:srgbClr val="918485"/>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Aptos"/>
            </a:endParaRPr>
          </a:p>
        </p:txBody>
      </p:sp>
      <p:sp>
        <p:nvSpPr>
          <p:cNvPr id="6" name="Holder 2">
            <a:extLst>
              <a:ext uri="{FF2B5EF4-FFF2-40B4-BE49-F238E27FC236}">
                <a16:creationId xmlns:a16="http://schemas.microsoft.com/office/drawing/2014/main" id="{09EC818F-BCC1-F165-A24B-B3D5DB88E77C}"/>
              </a:ext>
            </a:extLst>
          </p:cNvPr>
          <p:cNvSpPr txBox="1">
            <a:spLocks noGrp="1"/>
          </p:cNvSpPr>
          <p:nvPr>
            <p:ph type="ftr" sz="quarter" idx="9"/>
          </p:nvPr>
        </p:nvSpPr>
        <p:spPr/>
        <p:txBody>
          <a:bodyPr/>
          <a:lstStyle>
            <a:lvl1pPr>
              <a:defRPr/>
            </a:lvl1pPr>
          </a:lstStyle>
          <a:p>
            <a:pPr lvl="0"/>
            <a:endParaRPr lang="en-US"/>
          </a:p>
        </p:txBody>
      </p:sp>
      <p:sp>
        <p:nvSpPr>
          <p:cNvPr id="7" name="Holder 3">
            <a:extLst>
              <a:ext uri="{FF2B5EF4-FFF2-40B4-BE49-F238E27FC236}">
                <a16:creationId xmlns:a16="http://schemas.microsoft.com/office/drawing/2014/main" id="{4FD5B47A-6356-B4E1-09C7-2AC5ED3D3D59}"/>
              </a:ext>
            </a:extLst>
          </p:cNvPr>
          <p:cNvSpPr txBox="1">
            <a:spLocks noGrp="1"/>
          </p:cNvSpPr>
          <p:nvPr>
            <p:ph type="dt" sz="half" idx="7"/>
          </p:nvPr>
        </p:nvSpPr>
        <p:spPr/>
        <p:txBody>
          <a:bodyPr/>
          <a:lstStyle>
            <a:lvl1pPr>
              <a:defRPr/>
            </a:lvl1pPr>
          </a:lstStyle>
          <a:p>
            <a:pPr lvl="0"/>
            <a:fld id="{6DA0B150-6294-4BD6-958F-55F1445010E2}" type="datetime1">
              <a:rPr lang="en-US"/>
              <a:pPr lvl="0"/>
              <a:t>7/16/2024</a:t>
            </a:fld>
            <a:endParaRPr lang="en-US"/>
          </a:p>
        </p:txBody>
      </p:sp>
      <p:sp>
        <p:nvSpPr>
          <p:cNvPr id="8" name="Holder 4">
            <a:extLst>
              <a:ext uri="{FF2B5EF4-FFF2-40B4-BE49-F238E27FC236}">
                <a16:creationId xmlns:a16="http://schemas.microsoft.com/office/drawing/2014/main" id="{C0E8BDD5-FF50-8034-B814-B00A3E8ECD17}"/>
              </a:ext>
            </a:extLst>
          </p:cNvPr>
          <p:cNvSpPr txBox="1">
            <a:spLocks noGrp="1"/>
          </p:cNvSpPr>
          <p:nvPr>
            <p:ph type="sldNum" sz="quarter" idx="8"/>
          </p:nvPr>
        </p:nvSpPr>
        <p:spPr/>
        <p:txBody>
          <a:bodyPr/>
          <a:lstStyle>
            <a:lvl1pPr>
              <a:defRPr/>
            </a:lvl1pPr>
          </a:lstStyle>
          <a:p>
            <a:pPr lvl="0"/>
            <a:fld id="{E38A0B2B-E701-48AA-95C7-C1AB1AE81342}" type="slidenum">
              <a:t>‹#›</a:t>
            </a:fld>
            <a:endParaRPr lang="en-US"/>
          </a:p>
        </p:txBody>
      </p:sp>
    </p:spTree>
    <p:extLst>
      <p:ext uri="{BB962C8B-B14F-4D97-AF65-F5344CB8AC3E}">
        <p14:creationId xmlns:p14="http://schemas.microsoft.com/office/powerpoint/2010/main" val="16670981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g object 16">
            <a:extLst>
              <a:ext uri="{FF2B5EF4-FFF2-40B4-BE49-F238E27FC236}">
                <a16:creationId xmlns:a16="http://schemas.microsoft.com/office/drawing/2014/main" id="{010F16A6-997F-8BB7-6BC6-1AB770C8E654}"/>
              </a:ext>
            </a:extLst>
          </p:cNvPr>
          <p:cNvSpPr/>
          <p:nvPr/>
        </p:nvSpPr>
        <p:spPr>
          <a:xfrm>
            <a:off x="64008" y="69723"/>
            <a:ext cx="9013826" cy="6693536"/>
          </a:xfrm>
          <a:custGeom>
            <a:avLst/>
            <a:gdLst>
              <a:gd name="f0" fmla="val w"/>
              <a:gd name="f1" fmla="val h"/>
              <a:gd name="f2" fmla="val 0"/>
              <a:gd name="f3" fmla="val 9013825"/>
              <a:gd name="f4" fmla="val 6693534"/>
              <a:gd name="f5" fmla="val 329946"/>
              <a:gd name="f6" fmla="val 3577"/>
              <a:gd name="f7" fmla="val 281184"/>
              <a:gd name="f8" fmla="val 13968"/>
              <a:gd name="f9" fmla="val 234645"/>
              <a:gd name="f10" fmla="val 30664"/>
              <a:gd name="f11" fmla="val 190840"/>
              <a:gd name="f12" fmla="val 53153"/>
              <a:gd name="f13" fmla="val 150277"/>
              <a:gd name="f14" fmla="val 80925"/>
              <a:gd name="f15" fmla="val 113468"/>
              <a:gd name="f16" fmla="val 113469"/>
              <a:gd name="f17" fmla="val 80923"/>
              <a:gd name="f18" fmla="val 150276"/>
              <a:gd name="f19" fmla="val 53151"/>
              <a:gd name="f20" fmla="val 190835"/>
              <a:gd name="f21" fmla="val 30662"/>
              <a:gd name="f22" fmla="val 234636"/>
              <a:gd name="f23" fmla="val 13967"/>
              <a:gd name="f24" fmla="val 281168"/>
              <a:gd name="f25" fmla="val 3576"/>
              <a:gd name="f26" fmla="val 329920"/>
              <a:gd name="f27" fmla="val 8683498"/>
              <a:gd name="f28" fmla="val 8732228"/>
              <a:gd name="f29" fmla="val 8778740"/>
              <a:gd name="f30" fmla="val 8822525"/>
              <a:gd name="f31" fmla="val 8863071"/>
              <a:gd name="f32" fmla="val 8899868"/>
              <a:gd name="f33" fmla="val 8932405"/>
              <a:gd name="f34" fmla="val 8960172"/>
              <a:gd name="f35" fmla="val 8982656"/>
              <a:gd name="f36" fmla="val 8999349"/>
              <a:gd name="f37" fmla="val 9009740"/>
              <a:gd name="f38" fmla="val 9013317"/>
              <a:gd name="f39" fmla="val 6363525"/>
              <a:gd name="f40" fmla="val 6412277"/>
              <a:gd name="f41" fmla="val 6458809"/>
              <a:gd name="f42" fmla="val 6502609"/>
              <a:gd name="f43" fmla="val 6543167"/>
              <a:gd name="f44" fmla="val 6579973"/>
              <a:gd name="f45" fmla="val 6612517"/>
              <a:gd name="f46" fmla="val 6640288"/>
              <a:gd name="f47" fmla="val 6662776"/>
              <a:gd name="f48" fmla="val 6679471"/>
              <a:gd name="f49" fmla="val 6689862"/>
              <a:gd name="f50" fmla="val 6693439"/>
              <a:gd name="f51" fmla="*/ f0 1 9013825"/>
              <a:gd name="f52" fmla="*/ f1 1 6693534"/>
              <a:gd name="f53" fmla="+- f4 0 f2"/>
              <a:gd name="f54" fmla="+- f3 0 f2"/>
              <a:gd name="f55" fmla="*/ f54 1 9013825"/>
              <a:gd name="f56" fmla="*/ f53 1 6693534"/>
              <a:gd name="f57" fmla="*/ f2 1 f55"/>
              <a:gd name="f58" fmla="*/ f3 1 f55"/>
              <a:gd name="f59" fmla="*/ f2 1 f56"/>
              <a:gd name="f60" fmla="*/ f4 1 f56"/>
              <a:gd name="f61" fmla="*/ f57 f51 1"/>
              <a:gd name="f62" fmla="*/ f58 f51 1"/>
              <a:gd name="f63" fmla="*/ f60 f52 1"/>
              <a:gd name="f64" fmla="*/ f59 f52 1"/>
            </a:gdLst>
            <a:ahLst/>
            <a:cxnLst>
              <a:cxn ang="3cd4">
                <a:pos x="hc" y="t"/>
              </a:cxn>
              <a:cxn ang="0">
                <a:pos x="r" y="vc"/>
              </a:cxn>
              <a:cxn ang="cd4">
                <a:pos x="hc" y="b"/>
              </a:cxn>
              <a:cxn ang="cd2">
                <a:pos x="l" y="vc"/>
              </a:cxn>
            </a:cxnLst>
            <a:rect l="f61" t="f64" r="f62" b="f63"/>
            <a:pathLst>
              <a:path w="9013825" h="6693534">
                <a:moveTo>
                  <a:pt x="f2" y="f5"/>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
                </a:lnTo>
                <a:lnTo>
                  <a:pt x="f27" y="f2"/>
                </a:lnTo>
                <a:lnTo>
                  <a:pt x="f28" y="f25"/>
                </a:lnTo>
                <a:lnTo>
                  <a:pt x="f29" y="f23"/>
                </a:lnTo>
                <a:lnTo>
                  <a:pt x="f30" y="f21"/>
                </a:lnTo>
                <a:lnTo>
                  <a:pt x="f31" y="f19"/>
                </a:lnTo>
                <a:lnTo>
                  <a:pt x="f32" y="f17"/>
                </a:lnTo>
                <a:lnTo>
                  <a:pt x="f33" y="f15"/>
                </a:lnTo>
                <a:lnTo>
                  <a:pt x="f34" y="f13"/>
                </a:lnTo>
                <a:lnTo>
                  <a:pt x="f35" y="f11"/>
                </a:lnTo>
                <a:lnTo>
                  <a:pt x="f36" y="f9"/>
                </a:lnTo>
                <a:lnTo>
                  <a:pt x="f37" y="f7"/>
                </a:lnTo>
                <a:lnTo>
                  <a:pt x="f38" y="f5"/>
                </a:lnTo>
                <a:lnTo>
                  <a:pt x="f38" y="f39"/>
                </a:lnTo>
                <a:lnTo>
                  <a:pt x="f37" y="f40"/>
                </a:lnTo>
                <a:lnTo>
                  <a:pt x="f36" y="f41"/>
                </a:lnTo>
                <a:lnTo>
                  <a:pt x="f35" y="f42"/>
                </a:lnTo>
                <a:lnTo>
                  <a:pt x="f34" y="f43"/>
                </a:lnTo>
                <a:lnTo>
                  <a:pt x="f33" y="f44"/>
                </a:lnTo>
                <a:lnTo>
                  <a:pt x="f32" y="f45"/>
                </a:lnTo>
                <a:lnTo>
                  <a:pt x="f31" y="f46"/>
                </a:lnTo>
                <a:lnTo>
                  <a:pt x="f30" y="f47"/>
                </a:lnTo>
                <a:lnTo>
                  <a:pt x="f29" y="f48"/>
                </a:lnTo>
                <a:lnTo>
                  <a:pt x="f28" y="f49"/>
                </a:lnTo>
                <a:lnTo>
                  <a:pt x="f27" y="f50"/>
                </a:lnTo>
                <a:lnTo>
                  <a:pt x="f26" y="f50"/>
                </a:lnTo>
                <a:lnTo>
                  <a:pt x="f24" y="f49"/>
                </a:lnTo>
                <a:lnTo>
                  <a:pt x="f22" y="f48"/>
                </a:lnTo>
                <a:lnTo>
                  <a:pt x="f20" y="f47"/>
                </a:lnTo>
                <a:lnTo>
                  <a:pt x="f18" y="f46"/>
                </a:lnTo>
                <a:lnTo>
                  <a:pt x="f16" y="f45"/>
                </a:lnTo>
                <a:lnTo>
                  <a:pt x="f14" y="f44"/>
                </a:lnTo>
                <a:lnTo>
                  <a:pt x="f12" y="f43"/>
                </a:lnTo>
                <a:lnTo>
                  <a:pt x="f10" y="f42"/>
                </a:lnTo>
                <a:lnTo>
                  <a:pt x="f8" y="f41"/>
                </a:lnTo>
                <a:lnTo>
                  <a:pt x="f6" y="f40"/>
                </a:lnTo>
                <a:lnTo>
                  <a:pt x="f2" y="f39"/>
                </a:lnTo>
                <a:lnTo>
                  <a:pt x="f2" y="f5"/>
                </a:lnTo>
                <a:close/>
              </a:path>
            </a:pathLst>
          </a:custGeom>
          <a:noFill/>
          <a:ln w="6345"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Aptos"/>
            </a:endParaRPr>
          </a:p>
        </p:txBody>
      </p:sp>
      <p:sp>
        <p:nvSpPr>
          <p:cNvPr id="3" name="Holder 2">
            <a:extLst>
              <a:ext uri="{FF2B5EF4-FFF2-40B4-BE49-F238E27FC236}">
                <a16:creationId xmlns:a16="http://schemas.microsoft.com/office/drawing/2014/main" id="{82572999-ABF5-0F92-7FB8-BCE902F7221E}"/>
              </a:ext>
            </a:extLst>
          </p:cNvPr>
          <p:cNvSpPr txBox="1">
            <a:spLocks noGrp="1"/>
          </p:cNvSpPr>
          <p:nvPr>
            <p:ph type="title"/>
          </p:nvPr>
        </p:nvSpPr>
        <p:spPr>
          <a:xfrm>
            <a:off x="150647" y="101553"/>
            <a:ext cx="8926299" cy="2171014"/>
          </a:xfrm>
          <a:prstGeom prst="rect">
            <a:avLst/>
          </a:prstGeom>
          <a:noFill/>
          <a:ln>
            <a:noFill/>
          </a:ln>
        </p:spPr>
        <p:txBody>
          <a:bodyPr vert="horz" wrap="square" lIns="0" tIns="0" rIns="0" bIns="0" anchor="t" anchorCtr="0" compatLnSpc="1">
            <a:spAutoFit/>
          </a:bodyPr>
          <a:lstStyle/>
          <a:p>
            <a:pPr lvl="0"/>
            <a:endParaRPr lang="en-US"/>
          </a:p>
        </p:txBody>
      </p:sp>
      <p:sp>
        <p:nvSpPr>
          <p:cNvPr id="4" name="Holder 3">
            <a:extLst>
              <a:ext uri="{FF2B5EF4-FFF2-40B4-BE49-F238E27FC236}">
                <a16:creationId xmlns:a16="http://schemas.microsoft.com/office/drawing/2014/main" id="{9004DCB7-D4F0-4DC5-91B8-949A5298669F}"/>
              </a:ext>
            </a:extLst>
          </p:cNvPr>
          <p:cNvSpPr txBox="1">
            <a:spLocks noGrp="1"/>
          </p:cNvSpPr>
          <p:nvPr>
            <p:ph type="body" idx="1"/>
          </p:nvPr>
        </p:nvSpPr>
        <p:spPr>
          <a:xfrm>
            <a:off x="1230270" y="2998765"/>
            <a:ext cx="6683450" cy="1697985"/>
          </a:xfrm>
          <a:prstGeom prst="rect">
            <a:avLst/>
          </a:prstGeom>
          <a:noFill/>
          <a:ln>
            <a:noFill/>
          </a:ln>
        </p:spPr>
        <p:txBody>
          <a:bodyPr vert="horz" wrap="square" lIns="0" tIns="0" rIns="0" bIns="0" anchor="t" anchorCtr="0" compatLnSpc="1">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Holder 4">
            <a:extLst>
              <a:ext uri="{FF2B5EF4-FFF2-40B4-BE49-F238E27FC236}">
                <a16:creationId xmlns:a16="http://schemas.microsoft.com/office/drawing/2014/main" id="{00138BF5-E505-42B3-DC69-BE291BEC134B}"/>
              </a:ext>
            </a:extLst>
          </p:cNvPr>
          <p:cNvSpPr txBox="1">
            <a:spLocks noGrp="1"/>
          </p:cNvSpPr>
          <p:nvPr>
            <p:ph type="ftr" sz="quarter" idx="3"/>
          </p:nvPr>
        </p:nvSpPr>
        <p:spPr>
          <a:xfrm>
            <a:off x="3108960" y="6377940"/>
            <a:ext cx="2926080" cy="342900"/>
          </a:xfrm>
          <a:prstGeom prst="rect">
            <a:avLst/>
          </a:prstGeom>
          <a:noFill/>
          <a:ln>
            <a:noFill/>
          </a:ln>
        </p:spPr>
        <p:txBody>
          <a:bodyPr vert="horz" wrap="square" lIns="0" tIns="0" rIns="0" bIns="0" anchor="t" anchorCtr="1" compatLnSpc="1">
            <a:spAutoFit/>
          </a:bodyPr>
          <a:lstStyle>
            <a:lvl1pPr marL="0" marR="0" lvl="0" indent="0" algn="ctr" defTabSz="914400" rtl="0" fontAlgn="auto" hangingPunct="1">
              <a:lnSpc>
                <a:spcPct val="100000"/>
              </a:lnSpc>
              <a:spcBef>
                <a:spcPts val="0"/>
              </a:spcBef>
              <a:spcAft>
                <a:spcPts val="0"/>
              </a:spcAft>
              <a:buNone/>
              <a:tabLst/>
              <a:defRPr lang="en-US" sz="1800" b="0" i="0" u="none" strike="noStrike" kern="0" cap="none" spc="0" baseline="0">
                <a:solidFill>
                  <a:srgbClr val="898989"/>
                </a:solidFill>
                <a:uFillTx/>
                <a:latin typeface="Aptos"/>
              </a:defRPr>
            </a:lvl1pPr>
          </a:lstStyle>
          <a:p>
            <a:pPr lvl="0"/>
            <a:endParaRPr lang="en-US"/>
          </a:p>
        </p:txBody>
      </p:sp>
      <p:sp>
        <p:nvSpPr>
          <p:cNvPr id="6" name="Holder 5">
            <a:extLst>
              <a:ext uri="{FF2B5EF4-FFF2-40B4-BE49-F238E27FC236}">
                <a16:creationId xmlns:a16="http://schemas.microsoft.com/office/drawing/2014/main" id="{5747EEC9-1C37-2159-816F-ED29A4557B14}"/>
              </a:ext>
            </a:extLst>
          </p:cNvPr>
          <p:cNvSpPr txBox="1">
            <a:spLocks noGrp="1"/>
          </p:cNvSpPr>
          <p:nvPr>
            <p:ph type="dt" sz="half" idx="2"/>
          </p:nvPr>
        </p:nvSpPr>
        <p:spPr>
          <a:xfrm>
            <a:off x="457200" y="6377940"/>
            <a:ext cx="2103120" cy="342900"/>
          </a:xfrm>
          <a:prstGeom prst="rect">
            <a:avLst/>
          </a:prstGeom>
          <a:noFill/>
          <a:ln>
            <a:noFill/>
          </a:ln>
        </p:spPr>
        <p:txBody>
          <a:bodyPr vert="horz" wrap="square" lIns="0" tIns="0" rIns="0" bIns="0" anchor="t" anchorCtr="0" compatLnSpc="1">
            <a:spAutoFit/>
          </a:bodyPr>
          <a:lstStyle>
            <a:lvl1pPr marL="0" marR="0" lvl="0" indent="0" algn="l" defTabSz="914400" rtl="0" fontAlgn="auto" hangingPunct="1">
              <a:lnSpc>
                <a:spcPct val="100000"/>
              </a:lnSpc>
              <a:spcBef>
                <a:spcPts val="0"/>
              </a:spcBef>
              <a:spcAft>
                <a:spcPts val="0"/>
              </a:spcAft>
              <a:buNone/>
              <a:tabLst/>
              <a:defRPr lang="en-US" sz="1800" b="0" i="0" u="none" strike="noStrike" kern="0" cap="none" spc="0" baseline="0">
                <a:solidFill>
                  <a:srgbClr val="898989"/>
                </a:solidFill>
                <a:uFillTx/>
                <a:latin typeface="Aptos"/>
              </a:defRPr>
            </a:lvl1pPr>
          </a:lstStyle>
          <a:p>
            <a:pPr lvl="0"/>
            <a:fld id="{D9310CA0-8B2A-443B-B088-35BB8F81EDE0}" type="datetime1">
              <a:rPr lang="en-US"/>
              <a:pPr lvl="0"/>
              <a:t>7/16/2024</a:t>
            </a:fld>
            <a:endParaRPr lang="en-US"/>
          </a:p>
        </p:txBody>
      </p:sp>
      <p:sp>
        <p:nvSpPr>
          <p:cNvPr id="7" name="Holder 6">
            <a:extLst>
              <a:ext uri="{FF2B5EF4-FFF2-40B4-BE49-F238E27FC236}">
                <a16:creationId xmlns:a16="http://schemas.microsoft.com/office/drawing/2014/main" id="{1B43ACD7-1935-52AF-9F25-016F30053FFB}"/>
              </a:ext>
            </a:extLst>
          </p:cNvPr>
          <p:cNvSpPr txBox="1">
            <a:spLocks noGrp="1"/>
          </p:cNvSpPr>
          <p:nvPr>
            <p:ph type="sldNum" sz="quarter" idx="4"/>
          </p:nvPr>
        </p:nvSpPr>
        <p:spPr>
          <a:xfrm>
            <a:off x="6583680" y="6377940"/>
            <a:ext cx="2103120" cy="342900"/>
          </a:xfrm>
          <a:prstGeom prst="rect">
            <a:avLst/>
          </a:prstGeom>
          <a:noFill/>
          <a:ln>
            <a:noFill/>
          </a:ln>
        </p:spPr>
        <p:txBody>
          <a:bodyPr vert="horz" wrap="square" lIns="0" tIns="0" rIns="0" bIns="0" anchor="t" anchorCtr="0" compatLnSpc="1">
            <a:spAutoFit/>
          </a:bodyPr>
          <a:lstStyle>
            <a:lvl1pPr marL="0" marR="0" lvl="0" indent="0" algn="r" defTabSz="914400" rtl="0" fontAlgn="auto" hangingPunct="1">
              <a:lnSpc>
                <a:spcPct val="100000"/>
              </a:lnSpc>
              <a:spcBef>
                <a:spcPts val="0"/>
              </a:spcBef>
              <a:spcAft>
                <a:spcPts val="0"/>
              </a:spcAft>
              <a:buNone/>
              <a:tabLst/>
              <a:defRPr lang="en-US" sz="1800" b="0" i="0" u="none" strike="noStrike" kern="0" cap="none" spc="0" baseline="0">
                <a:solidFill>
                  <a:srgbClr val="898989"/>
                </a:solidFill>
                <a:uFillTx/>
                <a:latin typeface="Aptos"/>
              </a:defRPr>
            </a:lvl1pPr>
          </a:lstStyle>
          <a:p>
            <a:pPr lvl="0"/>
            <a:fld id="{BC18154D-744D-4216-936D-FAC57808E0C4}"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marL="0" marR="0" lvl="0" indent="0" defTabSz="914400" rtl="0" fontAlgn="auto" hangingPunct="1">
        <a:lnSpc>
          <a:spcPct val="100000"/>
        </a:lnSpc>
        <a:spcBef>
          <a:spcPts val="0"/>
        </a:spcBef>
        <a:spcAft>
          <a:spcPts val="0"/>
        </a:spcAft>
        <a:buNone/>
        <a:tabLst/>
        <a:defRPr lang="en-US" sz="5400" b="0" i="0" u="sng" strike="noStrike" kern="0" cap="none" spc="0" baseline="0">
          <a:solidFill>
            <a:srgbClr val="696363"/>
          </a:solidFill>
          <a:uFillTx/>
          <a:latin typeface="Franklin Gothic Book"/>
          <a:cs typeface="Franklin Gothic Book"/>
        </a:defRPr>
      </a:lvl1pPr>
    </p:titleStyle>
    <p:bodyStyle>
      <a:lvl1pPr marL="0" marR="0" lvl="0" indent="0" defTabSz="914400" rtl="0" fontAlgn="auto" hangingPunct="1">
        <a:lnSpc>
          <a:spcPct val="100000"/>
        </a:lnSpc>
        <a:spcBef>
          <a:spcPts val="0"/>
        </a:spcBef>
        <a:spcAft>
          <a:spcPts val="0"/>
        </a:spcAft>
        <a:buNone/>
        <a:tabLst/>
        <a:defRPr lang="en-US" sz="5400" b="1" i="0" u="none" strike="noStrike" kern="0" cap="none" spc="0" baseline="0">
          <a:solidFill>
            <a:srgbClr val="696363"/>
          </a:solidFill>
          <a:uFillTx/>
          <a:latin typeface="Perpetua"/>
          <a:cs typeface="Perpetua"/>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kget.com/news/crime-watch/bakersfield-man-gets-11-years-in-infant-sons-death/" TargetMode="External"/><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hyperlink" Target="https://www.aol.com/child-torturer-denied-parole-3-035900722.html"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1E09B14B-1DD2-D945-A2F6-B5BCD3CC8AA5}"/>
              </a:ext>
            </a:extLst>
          </p:cNvPr>
          <p:cNvSpPr txBox="1"/>
          <p:nvPr/>
        </p:nvSpPr>
        <p:spPr>
          <a:xfrm>
            <a:off x="60963" y="1385837"/>
            <a:ext cx="9022083" cy="3077769"/>
          </a:xfrm>
          <a:prstGeom prst="rect">
            <a:avLst/>
          </a:prstGeom>
          <a:solidFill>
            <a:srgbClr val="FC56B9"/>
          </a:solidFill>
          <a:ln cap="flat">
            <a:noFill/>
          </a:ln>
        </p:spPr>
        <p:txBody>
          <a:bodyPr vert="horz" wrap="square" lIns="0" tIns="0" rIns="0" bIns="0" anchor="t" anchorCtr="1" compatLnSpc="1">
            <a:spAutoFit/>
          </a:bodyPr>
          <a:lstStyle/>
          <a:p>
            <a:pPr marL="0" marR="144776"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600" b="1" i="1" u="none" strike="noStrike" kern="0" cap="none" spc="-10" baseline="0">
                <a:solidFill>
                  <a:srgbClr val="FFFFFF"/>
                </a:solidFill>
                <a:effectLst>
                  <a:outerShdw dist="38096" dir="2700000">
                    <a:srgbClr val="000000"/>
                  </a:outerShdw>
                </a:effectLst>
                <a:uFillTx/>
                <a:latin typeface="Franklin Gothic Book"/>
                <a:cs typeface="Franklin Gothic Book"/>
              </a:rPr>
              <a:t>ABUSIVE HEAD TRAUMA (AHT)</a:t>
            </a:r>
          </a:p>
          <a:p>
            <a:pPr marL="0" marR="144776"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0" cap="none" spc="0" baseline="0">
                <a:solidFill>
                  <a:srgbClr val="000000"/>
                </a:solidFill>
                <a:uFillTx/>
                <a:latin typeface="Aptos"/>
              </a:rPr>
              <a:t>Traumatismo Craneal por Abuso</a:t>
            </a:r>
            <a:endParaRPr lang="en-US" sz="2800" b="1" i="1" u="none" strike="noStrike" kern="0" cap="none" spc="-10" baseline="0">
              <a:solidFill>
                <a:srgbClr val="FFFFFF"/>
              </a:solidFill>
              <a:effectLst>
                <a:outerShdw dist="38096" dir="2700000">
                  <a:srgbClr val="000000"/>
                </a:outerShdw>
              </a:effectLst>
              <a:uFillTx/>
              <a:latin typeface="Franklin Gothic Book"/>
              <a:cs typeface="Franklin Gothic Book"/>
            </a:endParaRPr>
          </a:p>
          <a:p>
            <a:pPr marL="0" marR="144776"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600" b="1" i="1" u="none" strike="noStrike" kern="0" cap="none" spc="0" baseline="0">
                <a:solidFill>
                  <a:srgbClr val="FFFFFF"/>
                </a:solidFill>
                <a:effectLst>
                  <a:outerShdw dist="38096" dir="2700000">
                    <a:srgbClr val="000000"/>
                  </a:outerShdw>
                </a:effectLst>
                <a:uFillTx/>
                <a:latin typeface="Franklin Gothic Book"/>
                <a:cs typeface="Franklin Gothic Book"/>
              </a:rPr>
              <a:t> </a:t>
            </a:r>
            <a:r>
              <a:rPr lang="en-US" sz="3600" b="0" i="1" u="none" strike="noStrike" kern="0" cap="none" spc="0" baseline="0">
                <a:solidFill>
                  <a:srgbClr val="FFFFFF"/>
                </a:solidFill>
                <a:effectLst>
                  <a:outerShdw dist="38096" dir="2700000">
                    <a:srgbClr val="000000"/>
                  </a:outerShdw>
                </a:effectLst>
                <a:uFillTx/>
                <a:latin typeface="Franklin Gothic Book"/>
                <a:cs typeface="Franklin Gothic Book"/>
              </a:rPr>
              <a:t>SHAKEN</a:t>
            </a:r>
            <a:r>
              <a:rPr lang="en-US" sz="3600" b="0" i="1" u="none" strike="noStrike" kern="0" cap="none" spc="-55" baseline="0">
                <a:solidFill>
                  <a:srgbClr val="FFFFFF"/>
                </a:solidFill>
                <a:effectLst>
                  <a:outerShdw dist="38096" dir="2700000">
                    <a:srgbClr val="000000"/>
                  </a:outerShdw>
                </a:effectLst>
                <a:uFillTx/>
                <a:latin typeface="Franklin Gothic Book"/>
                <a:cs typeface="Franklin Gothic Book"/>
              </a:rPr>
              <a:t> </a:t>
            </a:r>
            <a:r>
              <a:rPr lang="en-US" sz="3600" b="0" i="1" u="none" strike="noStrike" kern="0" cap="none" spc="0" baseline="0">
                <a:solidFill>
                  <a:srgbClr val="FFFFFF"/>
                </a:solidFill>
                <a:effectLst>
                  <a:outerShdw dist="38096" dir="2700000">
                    <a:srgbClr val="000000"/>
                  </a:outerShdw>
                </a:effectLst>
                <a:uFillTx/>
                <a:latin typeface="Franklin Gothic Book"/>
                <a:cs typeface="Franklin Gothic Book"/>
              </a:rPr>
              <a:t>BABY</a:t>
            </a:r>
            <a:r>
              <a:rPr lang="en-US" sz="3600" b="0" i="1" u="none" strike="noStrike" kern="0" cap="none" spc="-55" baseline="0">
                <a:solidFill>
                  <a:srgbClr val="FFFFFF"/>
                </a:solidFill>
                <a:effectLst>
                  <a:outerShdw dist="38096" dir="2700000">
                    <a:srgbClr val="000000"/>
                  </a:outerShdw>
                </a:effectLst>
                <a:uFillTx/>
                <a:latin typeface="Franklin Gothic Book"/>
                <a:cs typeface="Franklin Gothic Book"/>
              </a:rPr>
              <a:t> </a:t>
            </a:r>
            <a:r>
              <a:rPr lang="en-US" sz="3600" b="0" i="1" u="none" strike="noStrike" kern="0" cap="none" spc="-10" baseline="0">
                <a:solidFill>
                  <a:srgbClr val="FFFFFF"/>
                </a:solidFill>
                <a:effectLst>
                  <a:outerShdw dist="38096" dir="2700000">
                    <a:srgbClr val="000000"/>
                  </a:outerShdw>
                </a:effectLst>
                <a:uFillTx/>
                <a:latin typeface="Franklin Gothic Book"/>
                <a:cs typeface="Franklin Gothic Book"/>
              </a:rPr>
              <a:t>SYNDROME (SBS)</a:t>
            </a:r>
          </a:p>
          <a:p>
            <a:pPr marL="0" marR="144776"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1" u="none" strike="noStrike" kern="0" cap="none" spc="0" baseline="0">
                <a:solidFill>
                  <a:srgbClr val="000000"/>
                </a:solidFill>
                <a:effectLst>
                  <a:outerShdw dist="38096" dir="2700000">
                    <a:srgbClr val="000000"/>
                  </a:outerShdw>
                </a:effectLst>
                <a:uFillTx/>
                <a:latin typeface="Franklin Gothic Book"/>
                <a:cs typeface="Franklin Gothic Book"/>
              </a:rPr>
              <a:t>Síndrome del Bebé Sacudido </a:t>
            </a:r>
          </a:p>
          <a:p>
            <a:pPr marL="0" marR="144776"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4400" b="0" i="1" u="none" strike="noStrike" kern="0" cap="none" spc="-10" baseline="0">
              <a:solidFill>
                <a:srgbClr val="FFFFFF"/>
              </a:solidFill>
              <a:effectLst>
                <a:outerShdw dist="38096" dir="2700000">
                  <a:srgbClr val="000000"/>
                </a:outerShdw>
              </a:effectLst>
              <a:uFillTx/>
              <a:latin typeface="Franklin Gothic Book"/>
              <a:cs typeface="Franklin Gothic Book"/>
            </a:endParaRPr>
          </a:p>
        </p:txBody>
      </p:sp>
      <p:pic>
        <p:nvPicPr>
          <p:cNvPr id="3" name="object 4">
            <a:extLst>
              <a:ext uri="{FF2B5EF4-FFF2-40B4-BE49-F238E27FC236}">
                <a16:creationId xmlns:a16="http://schemas.microsoft.com/office/drawing/2014/main" id="{15A4DF54-9CFE-BD22-BA79-5D36BFF2214E}"/>
              </a:ext>
            </a:extLst>
          </p:cNvPr>
          <p:cNvPicPr>
            <a:picLocks noChangeAspect="1"/>
          </p:cNvPicPr>
          <p:nvPr/>
        </p:nvPicPr>
        <p:blipFill>
          <a:blip r:embed="rId2"/>
          <a:stretch>
            <a:fillRect/>
          </a:stretch>
        </p:blipFill>
        <p:spPr>
          <a:xfrm>
            <a:off x="3513133" y="76196"/>
            <a:ext cx="2117722" cy="1233342"/>
          </a:xfrm>
          <a:prstGeom prst="rect">
            <a:avLst/>
          </a:prstGeom>
          <a:noFill/>
          <a:ln cap="flat">
            <a:noFill/>
          </a:ln>
        </p:spPr>
      </p:pic>
      <p:pic>
        <p:nvPicPr>
          <p:cNvPr id="4" name="Picture 1">
            <a:extLst>
              <a:ext uri="{FF2B5EF4-FFF2-40B4-BE49-F238E27FC236}">
                <a16:creationId xmlns:a16="http://schemas.microsoft.com/office/drawing/2014/main" id="{A8A46628-012D-8D70-5184-F01DA1600A9C}"/>
              </a:ext>
            </a:extLst>
          </p:cNvPr>
          <p:cNvPicPr>
            <a:picLocks noChangeAspect="1"/>
          </p:cNvPicPr>
          <p:nvPr/>
        </p:nvPicPr>
        <p:blipFill>
          <a:blip r:embed="rId3">
            <a:alphaModFix/>
          </a:blip>
          <a:stretch>
            <a:fillRect/>
          </a:stretch>
        </p:blipFill>
        <p:spPr>
          <a:xfrm>
            <a:off x="3078075" y="3801980"/>
            <a:ext cx="2766990" cy="2846752"/>
          </a:xfrm>
          <a:prstGeom prst="rect">
            <a:avLst/>
          </a:prstGeom>
          <a:noFill/>
          <a:ln cap="flat">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946A9052-519E-CE7F-8E35-7E0E8FE32602}"/>
              </a:ext>
            </a:extLst>
          </p:cNvPr>
          <p:cNvSpPr txBox="1">
            <a:spLocks noGrp="1"/>
          </p:cNvSpPr>
          <p:nvPr>
            <p:ph type="title"/>
          </p:nvPr>
        </p:nvSpPr>
        <p:spPr>
          <a:xfrm>
            <a:off x="381003" y="101553"/>
            <a:ext cx="8695944" cy="2136870"/>
          </a:xfrm>
          <a:prstGeom prst="rect">
            <a:avLst/>
          </a:prstGeom>
          <a:noFill/>
          <a:ln>
            <a:noFill/>
          </a:ln>
        </p:spPr>
        <p:txBody>
          <a:bodyPr vert="horz" wrap="square" lIns="0" tIns="287405" rIns="0" bIns="0" anchor="t" anchorCtr="0" compatLnSpc="1">
            <a:spAutoFit/>
          </a:bodyPr>
          <a:lstStyle/>
          <a:p>
            <a:pPr marL="2572380" lvl="0">
              <a:spcBef>
                <a:spcPts val="100"/>
              </a:spcBef>
            </a:pPr>
            <a:r>
              <a:rPr lang="en-US" sz="6000" spc="-10"/>
              <a:t>DE</a:t>
            </a:r>
            <a:r>
              <a:rPr lang="en-US" sz="6000" kern="1200" spc="-10">
                <a:latin typeface="Aptos" pitchFamily="34"/>
                <a:cs typeface="Times New Roman" pitchFamily="18"/>
              </a:rPr>
              <a:t>FINICI</a:t>
            </a:r>
            <a:r>
              <a:rPr lang="en-US" sz="6000" kern="1200">
                <a:latin typeface="Aptos" pitchFamily="34"/>
                <a:cs typeface="Times New Roman" pitchFamily="18"/>
              </a:rPr>
              <a:t>ÓN</a:t>
            </a:r>
            <a:br>
              <a:rPr lang="en-US" sz="1800" kern="1200">
                <a:latin typeface="Aptos" pitchFamily="34"/>
                <a:cs typeface="Times New Roman" pitchFamily="18"/>
              </a:rPr>
            </a:br>
            <a:endParaRPr lang="en-US" sz="6000"/>
          </a:p>
        </p:txBody>
      </p:sp>
      <p:sp>
        <p:nvSpPr>
          <p:cNvPr id="3" name="TextBox 3">
            <a:extLst>
              <a:ext uri="{FF2B5EF4-FFF2-40B4-BE49-F238E27FC236}">
                <a16:creationId xmlns:a16="http://schemas.microsoft.com/office/drawing/2014/main" id="{752DE692-FACE-3C38-3691-E40D5A942F6A}"/>
              </a:ext>
            </a:extLst>
          </p:cNvPr>
          <p:cNvSpPr txBox="1"/>
          <p:nvPr/>
        </p:nvSpPr>
        <p:spPr>
          <a:xfrm>
            <a:off x="838203" y="1600200"/>
            <a:ext cx="7696203" cy="449968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15000"/>
              </a:lnSpc>
              <a:spcBef>
                <a:spcPts val="0"/>
              </a:spcBef>
              <a:spcAft>
                <a:spcPts val="800"/>
              </a:spcAft>
              <a:buNone/>
              <a:tabLst/>
              <a:defRPr sz="1800" b="0" i="0" u="none" strike="noStrike" kern="0" cap="none" spc="0" baseline="0">
                <a:solidFill>
                  <a:srgbClr val="000000"/>
                </a:solidFill>
                <a:uFillTx/>
              </a:defRPr>
            </a:pPr>
            <a:r>
              <a:rPr lang="es-ES" sz="2400" b="0" i="0" u="sng" strike="noStrike" kern="1200" cap="none" spc="0" baseline="0" dirty="0">
                <a:solidFill>
                  <a:srgbClr val="000000"/>
                </a:solidFill>
                <a:uFillTx/>
                <a:latin typeface="Aptos"/>
                <a:ea typeface="Aptos" pitchFamily="34"/>
                <a:cs typeface="Times New Roman"/>
              </a:rPr>
              <a:t>Definición clínica: </a:t>
            </a:r>
            <a:r>
              <a:rPr lang="es-ES" sz="2400" b="0" i="0" u="none" strike="noStrike" kern="1200" cap="none" spc="0" baseline="0" dirty="0">
                <a:solidFill>
                  <a:srgbClr val="000000"/>
                </a:solidFill>
                <a:uFillTx/>
                <a:latin typeface="Aptos"/>
                <a:ea typeface="Aptos" pitchFamily="34"/>
                <a:cs typeface="Times New Roman"/>
              </a:rPr>
              <a:t>forma de traumatismo craneoencefálico por abuso que causa lesión cerebral, sangrado sobre la superficie del cerebro, hinchazón del cerebro, sangrado en la parte posterior de los ojos y otras lesiones que no se observan juntas en ninguna otra enfermedad o afección médica.</a:t>
            </a:r>
            <a:endParaRPr lang="en-US" sz="2400" b="0" i="0" u="none" strike="noStrike" kern="1200" cap="none" spc="0" baseline="0" dirty="0">
              <a:solidFill>
                <a:srgbClr val="000000"/>
              </a:solidFill>
              <a:uFillTx/>
              <a:latin typeface="Aptos"/>
              <a:ea typeface="Aptos" pitchFamily="34"/>
              <a:cs typeface="Times New Roman"/>
            </a:endParaRPr>
          </a:p>
          <a:p>
            <a:pPr marL="0" marR="0" lvl="0" indent="0" algn="l" defTabSz="914400" rtl="0" fontAlgn="auto" hangingPunct="1">
              <a:lnSpc>
                <a:spcPct val="115000"/>
              </a:lnSpc>
              <a:spcBef>
                <a:spcPts val="0"/>
              </a:spcBef>
              <a:spcAft>
                <a:spcPts val="800"/>
              </a:spcAft>
              <a:buNone/>
              <a:tabLst/>
              <a:defRPr sz="1800" b="0" i="0" u="none" strike="noStrike" kern="0" cap="none" spc="0" baseline="0">
                <a:solidFill>
                  <a:srgbClr val="000000"/>
                </a:solidFill>
                <a:uFillTx/>
              </a:defRPr>
            </a:pPr>
            <a:endParaRPr lang="es-ES" sz="2400" b="0" i="0" u="none" strike="noStrike" kern="1200" cap="none" spc="0" baseline="0" dirty="0">
              <a:solidFill>
                <a:srgbClr val="000000"/>
              </a:solidFill>
              <a:uFillTx/>
              <a:latin typeface="Aptos" pitchFamily="34"/>
              <a:ea typeface="Aptos" pitchFamily="34"/>
              <a:cs typeface="Times New Roman" pitchFamily="18"/>
            </a:endParaRPr>
          </a:p>
          <a:p>
            <a:pPr marL="0" marR="0" lvl="0" indent="0" algn="l" defTabSz="914400" rtl="0" fontAlgn="auto" hangingPunct="1">
              <a:lnSpc>
                <a:spcPct val="115000"/>
              </a:lnSpc>
              <a:spcBef>
                <a:spcPts val="0"/>
              </a:spcBef>
              <a:spcAft>
                <a:spcPts val="800"/>
              </a:spcAft>
              <a:buNone/>
              <a:tabLst/>
              <a:defRPr sz="1800" b="0" i="0" u="none" strike="noStrike" kern="0" cap="none" spc="0" baseline="0">
                <a:solidFill>
                  <a:srgbClr val="000000"/>
                </a:solidFill>
                <a:uFillTx/>
              </a:defRPr>
            </a:pPr>
            <a:r>
              <a:rPr lang="es-ES" sz="2400" b="0" i="0" u="sng" strike="noStrike" kern="1200" cap="none" spc="0" baseline="0" dirty="0">
                <a:solidFill>
                  <a:srgbClr val="000000"/>
                </a:solidFill>
                <a:uFillTx/>
                <a:latin typeface="Aptos"/>
                <a:ea typeface="Aptos" pitchFamily="34"/>
                <a:cs typeface="Times New Roman"/>
              </a:rPr>
              <a:t>Definición no clínico: </a:t>
            </a:r>
            <a:r>
              <a:rPr lang="es-ES" sz="2400" b="0" i="0" u="none" strike="noStrike" kern="1200" cap="none" spc="0" baseline="0" dirty="0">
                <a:solidFill>
                  <a:srgbClr val="000000"/>
                </a:solidFill>
                <a:uFillTx/>
                <a:latin typeface="Aptos"/>
                <a:ea typeface="Aptos" pitchFamily="34"/>
                <a:cs typeface="Times New Roman"/>
              </a:rPr>
              <a:t>abuso infantil que implica sacudir a un bebé.</a:t>
            </a:r>
            <a:endParaRPr lang="en-US" sz="2400" b="0" i="0" u="none" strike="noStrike" kern="1200" cap="none" spc="0" baseline="0" dirty="0">
              <a:solidFill>
                <a:srgbClr val="000000"/>
              </a:solidFill>
              <a:uFillTx/>
              <a:latin typeface="Aptos"/>
              <a:ea typeface="Aptos" pitchFamily="34"/>
              <a:cs typeface="Times New Roman"/>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000000"/>
              </a:solidFill>
              <a:uFillTx/>
              <a:latin typeface="Apto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F38AC42-4219-28BB-EDF0-1002F8BD9A7F}"/>
              </a:ext>
            </a:extLst>
          </p:cNvPr>
          <p:cNvSpPr txBox="1">
            <a:spLocks noGrp="1"/>
          </p:cNvSpPr>
          <p:nvPr>
            <p:ph type="title"/>
          </p:nvPr>
        </p:nvSpPr>
        <p:spPr>
          <a:xfrm>
            <a:off x="1289953" y="13697"/>
            <a:ext cx="7010403" cy="1459373"/>
          </a:xfrm>
          <a:prstGeom prst="rect">
            <a:avLst/>
          </a:prstGeom>
          <a:noFill/>
          <a:ln>
            <a:noFill/>
          </a:ln>
        </p:spPr>
        <p:txBody>
          <a:bodyPr vert="horz" wrap="square" lIns="0" tIns="12701" rIns="0" bIns="0" anchor="t" anchorCtr="0" compatLnSpc="1">
            <a:spAutoFit/>
          </a:bodyPr>
          <a:lstStyle/>
          <a:p>
            <a:pPr marL="12701" lvl="0">
              <a:spcBef>
                <a:spcPts val="100"/>
              </a:spcBef>
            </a:pPr>
            <a:r>
              <a:rPr lang="en-US" sz="4000"/>
              <a:t>SBS ESTADISTICAS Y HECHOS</a:t>
            </a:r>
            <a:br>
              <a:rPr lang="en-US" sz="1800" kern="1200">
                <a:latin typeface="Aptos" pitchFamily="34"/>
                <a:cs typeface="Times New Roman" pitchFamily="18"/>
              </a:rPr>
            </a:br>
            <a:endParaRPr lang="en-US" spc="-50"/>
          </a:p>
        </p:txBody>
      </p:sp>
      <p:sp>
        <p:nvSpPr>
          <p:cNvPr id="3" name="TextBox 3">
            <a:extLst>
              <a:ext uri="{FF2B5EF4-FFF2-40B4-BE49-F238E27FC236}">
                <a16:creationId xmlns:a16="http://schemas.microsoft.com/office/drawing/2014/main" id="{EE9A28BF-7048-5898-BCA3-ABA47F3DF31A}"/>
              </a:ext>
            </a:extLst>
          </p:cNvPr>
          <p:cNvSpPr txBox="1"/>
          <p:nvPr/>
        </p:nvSpPr>
        <p:spPr>
          <a:xfrm>
            <a:off x="838193" y="675577"/>
            <a:ext cx="7467603" cy="7436906"/>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15000"/>
              </a:lnSpc>
              <a:spcBef>
                <a:spcPts val="0"/>
              </a:spcBef>
              <a:spcAft>
                <a:spcPts val="800"/>
              </a:spcAft>
              <a:buSzPct val="100000"/>
              <a:buFont typeface="Arial"/>
              <a:buChar char="•"/>
              <a:tabLst/>
              <a:defRPr sz="1800" b="0" i="0" u="none" strike="noStrike" kern="0" cap="none" spc="0" baseline="0">
                <a:solidFill>
                  <a:srgbClr val="000000"/>
                </a:solidFill>
                <a:uFillTx/>
              </a:defRPr>
            </a:pPr>
            <a:r>
              <a:rPr lang="es-ES" sz="1800" b="0" i="0" u="none" strike="noStrike" kern="1200" cap="none" spc="0" baseline="0">
                <a:solidFill>
                  <a:srgbClr val="000000"/>
                </a:solidFill>
                <a:uFillTx/>
                <a:latin typeface="Perpetua"/>
                <a:ea typeface="Aptos" pitchFamily="34"/>
                <a:cs typeface="Times New Roman"/>
              </a:rPr>
              <a:t>Se estima que cada año se producen entre 1200 y 1600 casos de SBS solo en los EE. UU.</a:t>
            </a:r>
            <a:endParaRPr lang="en-US" sz="1800" b="0" i="0" u="none" strike="noStrike" kern="1200" cap="none" spc="0" baseline="0">
              <a:solidFill>
                <a:srgbClr val="000000"/>
              </a:solidFill>
              <a:uFillTx/>
              <a:latin typeface="Perpetua"/>
              <a:ea typeface="Aptos" pitchFamily="34"/>
              <a:cs typeface="Times New Roman"/>
            </a:endParaRPr>
          </a:p>
          <a:p>
            <a:pPr marL="285750" marR="0" lvl="0" indent="-285750" algn="l" defTabSz="914400" rtl="0" fontAlgn="auto" hangingPunct="1">
              <a:lnSpc>
                <a:spcPct val="115000"/>
              </a:lnSpc>
              <a:spcBef>
                <a:spcPts val="0"/>
              </a:spcBef>
              <a:spcAft>
                <a:spcPts val="800"/>
              </a:spcAft>
              <a:buSzPct val="100000"/>
              <a:buFont typeface="Arial"/>
              <a:buChar char="•"/>
              <a:tabLst/>
              <a:defRPr sz="1800" b="0" i="0" u="none" strike="noStrike" kern="0" cap="none" spc="0" baseline="0">
                <a:solidFill>
                  <a:srgbClr val="000000"/>
                </a:solidFill>
                <a:uFillTx/>
              </a:defRPr>
            </a:pPr>
            <a:r>
              <a:rPr lang="es-ES" sz="1800" b="0" i="0" u="none" strike="noStrike" kern="1200" cap="none" spc="0" baseline="0">
                <a:solidFill>
                  <a:srgbClr val="000000"/>
                </a:solidFill>
                <a:uFillTx/>
                <a:latin typeface="Perpetua"/>
                <a:ea typeface="Aptos" pitchFamily="34"/>
                <a:cs typeface="Times New Roman"/>
              </a:rPr>
              <a:t>El 25 por ciento de todos los bebés sacudidos mueren a causa de sus heridas.</a:t>
            </a:r>
            <a:endParaRPr lang="en-US" sz="1800" b="0" i="0" u="none" strike="noStrike" kern="1200" cap="none" spc="0" baseline="0">
              <a:solidFill>
                <a:srgbClr val="000000"/>
              </a:solidFill>
              <a:uFillTx/>
              <a:latin typeface="Perpetua"/>
              <a:ea typeface="Aptos" pitchFamily="34"/>
              <a:cs typeface="Times New Roman"/>
            </a:endParaRPr>
          </a:p>
          <a:p>
            <a:pPr marL="285750" marR="0" lvl="0" indent="-285750" algn="l" defTabSz="914400" rtl="0" fontAlgn="auto" hangingPunct="1">
              <a:lnSpc>
                <a:spcPct val="115000"/>
              </a:lnSpc>
              <a:spcBef>
                <a:spcPts val="0"/>
              </a:spcBef>
              <a:spcAft>
                <a:spcPts val="800"/>
              </a:spcAft>
              <a:buSzPct val="100000"/>
              <a:buFont typeface="Arial"/>
              <a:buChar char="•"/>
              <a:tabLst/>
              <a:defRPr sz="1800" b="0" i="0" u="none" strike="noStrike" kern="0" cap="none" spc="0" baseline="0">
                <a:solidFill>
                  <a:srgbClr val="000000"/>
                </a:solidFill>
                <a:uFillTx/>
              </a:defRPr>
            </a:pPr>
            <a:r>
              <a:rPr lang="es-ES" sz="1800" b="0" i="0" u="none" strike="noStrike" kern="1200" cap="none" spc="0" baseline="0">
                <a:solidFill>
                  <a:srgbClr val="000000"/>
                </a:solidFill>
                <a:uFillTx/>
                <a:latin typeface="Perpetua"/>
                <a:ea typeface="Aptos" pitchFamily="34"/>
                <a:cs typeface="Times New Roman"/>
              </a:rPr>
              <a:t>El 75 por ciento restante puede sufrir daños cerebrales graves.</a:t>
            </a:r>
            <a:endParaRPr lang="en-US" sz="1800" b="0" i="0" u="none" strike="noStrike" kern="1200" cap="none" spc="0" baseline="0">
              <a:solidFill>
                <a:srgbClr val="000000"/>
              </a:solidFill>
              <a:uFillTx/>
              <a:latin typeface="Perpetua"/>
              <a:ea typeface="Aptos" pitchFamily="34"/>
              <a:cs typeface="Times New Roman"/>
            </a:endParaRPr>
          </a:p>
          <a:p>
            <a:pPr marL="285750" marR="0" lvl="0" indent="-285750" algn="l" defTabSz="914400" rtl="0" fontAlgn="auto" hangingPunct="1">
              <a:lnSpc>
                <a:spcPct val="115000"/>
              </a:lnSpc>
              <a:spcBef>
                <a:spcPts val="0"/>
              </a:spcBef>
              <a:spcAft>
                <a:spcPts val="800"/>
              </a:spcAft>
              <a:buSzPct val="100000"/>
              <a:buFont typeface="Arial"/>
              <a:buChar char="•"/>
              <a:tabLst/>
              <a:defRPr sz="1800" b="0" i="0" u="none" strike="noStrike" kern="0" cap="none" spc="0" baseline="0">
                <a:solidFill>
                  <a:srgbClr val="000000"/>
                </a:solidFill>
                <a:uFillTx/>
              </a:defRPr>
            </a:pPr>
            <a:r>
              <a:rPr lang="es-ES" sz="1800" b="0" i="0" u="none" strike="noStrike" kern="1200" cap="none" spc="0" baseline="0">
                <a:solidFill>
                  <a:srgbClr val="000000"/>
                </a:solidFill>
                <a:uFillTx/>
                <a:latin typeface="Perpetua"/>
                <a:ea typeface="Aptos" pitchFamily="34"/>
                <a:cs typeface="Times New Roman"/>
              </a:rPr>
              <a:t>Aproximadamente el 60 por ciento de las víctimas de SBS mueren posteriormente a causa de sus lesiones o sufren discapacidades de por vida</a:t>
            </a:r>
            <a:endParaRPr lang="en-US" sz="1800" b="0" i="0" u="none" strike="noStrike" kern="1200" cap="none" spc="0" baseline="0">
              <a:solidFill>
                <a:srgbClr val="000000"/>
              </a:solidFill>
              <a:uFillTx/>
              <a:latin typeface="Perpetua"/>
              <a:ea typeface="Aptos" pitchFamily="34"/>
              <a:cs typeface="Times New Roman"/>
            </a:endParaRPr>
          </a:p>
          <a:p>
            <a:pPr marL="285750" marR="0" lvl="0" indent="-285750" algn="l" defTabSz="914400" rtl="0" fontAlgn="auto" hangingPunct="1">
              <a:lnSpc>
                <a:spcPct val="115000"/>
              </a:lnSpc>
              <a:spcBef>
                <a:spcPts val="0"/>
              </a:spcBef>
              <a:spcAft>
                <a:spcPts val="800"/>
              </a:spcAft>
              <a:buSzPct val="100000"/>
              <a:buFont typeface="Arial"/>
              <a:buChar char="•"/>
              <a:tabLst/>
              <a:defRPr sz="1800" b="0" i="0" u="none" strike="noStrike" kern="0" cap="none" spc="0" baseline="0">
                <a:solidFill>
                  <a:srgbClr val="000000"/>
                </a:solidFill>
                <a:uFillTx/>
              </a:defRPr>
            </a:pPr>
            <a:r>
              <a:rPr lang="es-ES" sz="1800" b="0" i="0" u="none" strike="noStrike" kern="1200" cap="none" spc="0" baseline="0">
                <a:solidFill>
                  <a:srgbClr val="000000"/>
                </a:solidFill>
                <a:uFillTx/>
                <a:latin typeface="Perpetua"/>
                <a:ea typeface="Aptos" pitchFamily="34"/>
                <a:cs typeface="Times New Roman"/>
              </a:rPr>
              <a:t>Entre el 55 y el 70 por ciento de los perpetradores son hombres</a:t>
            </a:r>
            <a:endParaRPr lang="en-US" sz="1800" b="0" i="0" u="none" strike="noStrike" kern="1200" cap="none" spc="0" baseline="0">
              <a:solidFill>
                <a:srgbClr val="000000"/>
              </a:solidFill>
              <a:uFillTx/>
              <a:latin typeface="Perpetua"/>
              <a:ea typeface="Aptos" pitchFamily="34"/>
              <a:cs typeface="Times New Roman"/>
            </a:endParaRPr>
          </a:p>
          <a:p>
            <a:pPr marL="285750" marR="0" lvl="0" indent="-285750" algn="l" defTabSz="914400" rtl="0" fontAlgn="auto" hangingPunct="1">
              <a:lnSpc>
                <a:spcPct val="115000"/>
              </a:lnSpc>
              <a:spcBef>
                <a:spcPts val="0"/>
              </a:spcBef>
              <a:spcAft>
                <a:spcPts val="800"/>
              </a:spcAft>
              <a:buSzPct val="100000"/>
              <a:buFont typeface="Arial"/>
              <a:buChar char="•"/>
              <a:tabLst/>
              <a:defRPr sz="1800" b="0" i="0" u="none" strike="noStrike" kern="0" cap="none" spc="0" baseline="0">
                <a:solidFill>
                  <a:srgbClr val="000000"/>
                </a:solidFill>
                <a:uFillTx/>
              </a:defRPr>
            </a:pPr>
            <a:r>
              <a:rPr lang="es-ES" sz="1800" b="0" i="0" u="none" strike="noStrike" kern="1200" cap="none" spc="0" baseline="0">
                <a:solidFill>
                  <a:srgbClr val="000000"/>
                </a:solidFill>
                <a:uFillTx/>
                <a:latin typeface="Perpetua"/>
                <a:ea typeface="Aptos" pitchFamily="34"/>
                <a:cs typeface="Times New Roman"/>
              </a:rPr>
              <a:t>El SBS es la causa más común de muerte en niños maltratados físicamente.</a:t>
            </a:r>
            <a:endParaRPr lang="en-US" sz="1800" b="0" i="0" u="none" strike="noStrike" kern="1200" cap="none" spc="0" baseline="0">
              <a:solidFill>
                <a:srgbClr val="000000"/>
              </a:solidFill>
              <a:uFillTx/>
              <a:latin typeface="Perpetua"/>
              <a:ea typeface="Aptos" pitchFamily="34"/>
              <a:cs typeface="Times New Roman"/>
            </a:endParaRPr>
          </a:p>
          <a:p>
            <a:pPr marL="285750" marR="0" lvl="0" indent="-285750" algn="l" defTabSz="914400" rtl="0" fontAlgn="auto" hangingPunct="1">
              <a:lnSpc>
                <a:spcPct val="115000"/>
              </a:lnSpc>
              <a:spcBef>
                <a:spcPts val="0"/>
              </a:spcBef>
              <a:spcAft>
                <a:spcPts val="800"/>
              </a:spcAft>
              <a:buSzPct val="100000"/>
              <a:buFont typeface="Arial"/>
              <a:buChar char="•"/>
              <a:tabLst/>
              <a:defRPr sz="1800" b="0" i="0" u="none" strike="noStrike" kern="0" cap="none" spc="0" baseline="0">
                <a:solidFill>
                  <a:srgbClr val="000000"/>
                </a:solidFill>
                <a:uFillTx/>
              </a:defRPr>
            </a:pPr>
            <a:r>
              <a:rPr lang="es-ES" sz="1800" b="0" i="0" u="none" strike="noStrike" kern="1200" cap="none" spc="0" baseline="0">
                <a:solidFill>
                  <a:srgbClr val="000000"/>
                </a:solidFill>
                <a:uFillTx/>
                <a:latin typeface="Perpetua"/>
                <a:ea typeface="Aptos" pitchFamily="34"/>
                <a:cs typeface="Times New Roman"/>
              </a:rPr>
              <a:t>Cuanto más pequeño es el niño, es más probable que una lesión en la cabeza se deba a abusos como sacudidas fuertes. </a:t>
            </a:r>
            <a:endParaRPr lang="en-US" sz="1800" b="0" i="0" u="none" strike="noStrike" kern="1200" cap="none" spc="0" baseline="0">
              <a:solidFill>
                <a:srgbClr val="000000"/>
              </a:solidFill>
              <a:uFillTx/>
              <a:latin typeface="Perpetua"/>
              <a:ea typeface="Aptos" pitchFamily="34"/>
              <a:cs typeface="Times New Roman"/>
            </a:endParaRPr>
          </a:p>
          <a:p>
            <a:pPr marL="285750" marR="0" lvl="0" indent="-285750" algn="l" defTabSz="914400" rtl="0" fontAlgn="auto" hangingPunct="1">
              <a:lnSpc>
                <a:spcPct val="115000"/>
              </a:lnSpc>
              <a:spcBef>
                <a:spcPts val="0"/>
              </a:spcBef>
              <a:spcAft>
                <a:spcPts val="800"/>
              </a:spcAft>
              <a:buSzPct val="100000"/>
              <a:buFont typeface="Arial"/>
              <a:buChar char="•"/>
              <a:tabLst/>
              <a:defRPr sz="1800" b="0" i="0" u="none" strike="noStrike" kern="0" cap="none" spc="0" baseline="0">
                <a:solidFill>
                  <a:srgbClr val="000000"/>
                </a:solidFill>
                <a:uFillTx/>
              </a:defRPr>
            </a:pPr>
            <a:r>
              <a:rPr lang="es-ES" sz="1800" b="0" i="0" u="none" strike="noStrike" kern="1200" cap="none" spc="0" baseline="0">
                <a:solidFill>
                  <a:srgbClr val="000000"/>
                </a:solidFill>
                <a:uFillTx/>
                <a:latin typeface="Perpetua"/>
                <a:ea typeface="Aptos" pitchFamily="34"/>
                <a:cs typeface="Times New Roman"/>
              </a:rPr>
              <a:t>Puede que no haya signos visibles de lesión</a:t>
            </a:r>
            <a:endParaRPr lang="en-US" sz="1800" b="0" i="0" u="none" strike="noStrike" kern="1200" cap="none" spc="0" baseline="0">
              <a:solidFill>
                <a:srgbClr val="000000"/>
              </a:solidFill>
              <a:uFillTx/>
              <a:latin typeface="Perpetua"/>
              <a:ea typeface="Aptos" pitchFamily="34"/>
              <a:cs typeface="Times New Roman"/>
            </a:endParaRPr>
          </a:p>
          <a:p>
            <a:pPr marL="285750" marR="0" lvl="0" indent="-285750" algn="l" defTabSz="914400" rtl="0" fontAlgn="auto" hangingPunct="1">
              <a:lnSpc>
                <a:spcPct val="115000"/>
              </a:lnSpc>
              <a:spcBef>
                <a:spcPts val="0"/>
              </a:spcBef>
              <a:spcAft>
                <a:spcPts val="800"/>
              </a:spcAft>
              <a:buSzPct val="100000"/>
              <a:buFont typeface="Arial"/>
              <a:buChar char="•"/>
              <a:tabLst/>
              <a:defRPr sz="1800" b="0" i="0" u="none" strike="noStrike" kern="0" cap="none" spc="0" baseline="0">
                <a:solidFill>
                  <a:srgbClr val="000000"/>
                </a:solidFill>
                <a:uFillTx/>
              </a:defRPr>
            </a:pPr>
            <a:r>
              <a:rPr lang="es-ES" sz="1800" b="0" i="0" u="none" strike="noStrike" kern="1200" cap="none" spc="0" baseline="0">
                <a:solidFill>
                  <a:srgbClr val="000000"/>
                </a:solidFill>
                <a:uFillTx/>
                <a:latin typeface="Perpetua"/>
                <a:ea typeface="Aptos" pitchFamily="34"/>
                <a:cs typeface="Times New Roman"/>
              </a:rPr>
              <a:t>Las lesiones pueden no ser evidentes hasta que el niño ingresa a la escuela y muestra problemas cognitivos y de comportamiento. </a:t>
            </a:r>
            <a:endParaRPr lang="en-US" sz="1800" b="0" i="0" u="none" strike="noStrike" kern="1200" cap="none" spc="0" baseline="0">
              <a:solidFill>
                <a:srgbClr val="000000"/>
              </a:solidFill>
              <a:uFillTx/>
              <a:latin typeface="Perpetua"/>
              <a:ea typeface="Aptos" pitchFamily="34"/>
              <a:cs typeface="Times New Roman"/>
            </a:endParaRPr>
          </a:p>
          <a:p>
            <a:pPr marL="285750" marR="0" lvl="0" indent="-285750" algn="l" defTabSz="914400" rtl="0" fontAlgn="auto" hangingPunct="1">
              <a:lnSpc>
                <a:spcPct val="115000"/>
              </a:lnSpc>
              <a:spcBef>
                <a:spcPts val="0"/>
              </a:spcBef>
              <a:spcAft>
                <a:spcPts val="800"/>
              </a:spcAft>
              <a:buSzPct val="100000"/>
              <a:buFont typeface="Arial"/>
              <a:buChar char="•"/>
              <a:tabLst/>
              <a:defRPr sz="1800" b="0" i="0" u="none" strike="noStrike" kern="0" cap="none" spc="0" baseline="0">
                <a:solidFill>
                  <a:srgbClr val="000000"/>
                </a:solidFill>
                <a:uFillTx/>
              </a:defRPr>
            </a:pPr>
            <a:r>
              <a:rPr lang="es-ES" sz="1800" b="0" i="0" u="none" strike="noStrike" kern="1200" cap="none" spc="0" baseline="0">
                <a:solidFill>
                  <a:srgbClr val="000000"/>
                </a:solidFill>
                <a:uFillTx/>
                <a:latin typeface="Perpetua"/>
                <a:ea typeface="Aptos" pitchFamily="34"/>
                <a:cs typeface="Times New Roman"/>
              </a:rPr>
              <a:t>Se han producido casos mortales de SBS en niños de cinco y seis años.</a:t>
            </a:r>
            <a:endParaRPr lang="en-US" sz="1800" b="0" i="0" u="none" strike="noStrike" kern="1200" cap="none" spc="0" baseline="0">
              <a:solidFill>
                <a:srgbClr val="000000"/>
              </a:solidFill>
              <a:uFillTx/>
              <a:latin typeface="Perpetua"/>
              <a:ea typeface="Aptos" pitchFamily="34"/>
              <a:cs typeface="Times New Roman"/>
            </a:endParaRPr>
          </a:p>
          <a:p>
            <a:pPr marL="285750" marR="0" lvl="0" indent="-285750" algn="l" defTabSz="914400" rtl="0" fontAlgn="auto" hangingPunct="1">
              <a:lnSpc>
                <a:spcPct val="115000"/>
              </a:lnSpc>
              <a:spcBef>
                <a:spcPts val="0"/>
              </a:spcBef>
              <a:spcAft>
                <a:spcPts val="800"/>
              </a:spcAft>
              <a:buSzPct val="100000"/>
              <a:buFont typeface="Arial"/>
              <a:buChar char="•"/>
              <a:tabLst/>
              <a:defRPr sz="1800" b="0" i="0" u="none" strike="noStrike" kern="0" cap="none" spc="0" baseline="0">
                <a:solidFill>
                  <a:srgbClr val="000000"/>
                </a:solidFill>
                <a:uFillTx/>
              </a:defRPr>
            </a:pPr>
            <a:r>
              <a:rPr lang="es-ES" sz="1800" b="0" i="0" u="none" strike="noStrike" kern="1200" cap="none" spc="0" baseline="0">
                <a:solidFill>
                  <a:srgbClr val="000000"/>
                </a:solidFill>
                <a:uFillTx/>
                <a:latin typeface="Perpetua"/>
                <a:ea typeface="Aptos" pitchFamily="34"/>
                <a:cs typeface="Times New Roman"/>
              </a:rPr>
              <a:t>Incluso los adultos pueden sufrir lesiones cerebrales como resultado de una sacudida fuerte.</a:t>
            </a:r>
            <a:endParaRPr lang="en-US" sz="1800" b="0" i="0" u="none" strike="noStrike" kern="1200" cap="none" spc="0" baseline="0">
              <a:solidFill>
                <a:srgbClr val="000000"/>
              </a:solidFill>
              <a:uFillTx/>
              <a:latin typeface="Perpetua"/>
              <a:ea typeface="Aptos" pitchFamily="34"/>
              <a:cs typeface="Times New Roman"/>
            </a:endParaRPr>
          </a:p>
          <a:p>
            <a:pPr marL="0" marR="0" lvl="0" indent="0" algn="l" defTabSz="914400" rtl="0" fontAlgn="auto" hangingPunct="1">
              <a:lnSpc>
                <a:spcPct val="115000"/>
              </a:lnSpc>
              <a:spcBef>
                <a:spcPts val="0"/>
              </a:spcBef>
              <a:spcAft>
                <a:spcPts val="80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pitchFamily="34"/>
              <a:ea typeface="Aptos" pitchFamily="34"/>
              <a:cs typeface="Times New Roman" pitchFamily="18"/>
            </a:endParaRPr>
          </a:p>
          <a:p>
            <a:pPr marL="0" marR="0" lvl="0" indent="0" algn="l" defTabSz="914400" rtl="0" fontAlgn="auto" hangingPunct="1">
              <a:lnSpc>
                <a:spcPct val="115000"/>
              </a:lnSpc>
              <a:spcBef>
                <a:spcPts val="0"/>
              </a:spcBef>
              <a:spcAft>
                <a:spcPts val="80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pitchFamily="34"/>
              <a:ea typeface="Aptos" pitchFamily="34"/>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Apto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3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7B83B-2FD1-0882-5570-ABE3F70FAA3F}"/>
              </a:ext>
            </a:extLst>
          </p:cNvPr>
          <p:cNvSpPr txBox="1">
            <a:spLocks noGrp="1"/>
          </p:cNvSpPr>
          <p:nvPr>
            <p:ph type="title"/>
          </p:nvPr>
        </p:nvSpPr>
        <p:spPr>
          <a:xfrm>
            <a:off x="108850" y="-371667"/>
            <a:ext cx="8926299" cy="1422449"/>
          </a:xfrm>
          <a:prstGeom prst="rect">
            <a:avLst/>
          </a:prstGeom>
          <a:noFill/>
          <a:ln>
            <a:noFill/>
          </a:ln>
        </p:spPr>
        <p:txBody>
          <a:bodyPr vert="horz" wrap="square" lIns="0" tIns="0" rIns="0" bIns="0" anchor="t" anchorCtr="1" compatLnSpc="1">
            <a:spAutoFit/>
          </a:bodyPr>
          <a:lstStyle/>
          <a:p>
            <a:pPr lvl="0" algn="ctr"/>
            <a:br>
              <a:rPr lang="es-ES" sz="4000">
                <a:latin typeface="Franklin Gothic Book" pitchFamily="34"/>
              </a:rPr>
            </a:br>
            <a:r>
              <a:rPr lang="en-US" sz="4000">
                <a:latin typeface="Franklin Gothic Book" pitchFamily="34"/>
                <a:cs typeface="Times New Roman" pitchFamily="18"/>
              </a:rPr>
              <a:t>ANIMACIÓN DE CÓMO SE PIENSA QUE SACUDER A UN BEBÉ DAÑA EL CEREBRO</a:t>
            </a:r>
            <a:endParaRPr lang="en-US" sz="4000">
              <a:latin typeface="Franklin Gothic Book" pitchFamily="34"/>
            </a:endParaRPr>
          </a:p>
        </p:txBody>
      </p:sp>
      <p:pic>
        <p:nvPicPr>
          <p:cNvPr id="3" name="SBS_Animation_with_Gupta_narration_1">
            <a:extLst>
              <a:ext uri="{FF2B5EF4-FFF2-40B4-BE49-F238E27FC236}">
                <a16:creationId xmlns:a16="http://schemas.microsoft.com/office/drawing/2014/main" id="{456C77D5-AE5D-65A4-3115-B69670EE014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1897" y="1447796"/>
            <a:ext cx="7543800" cy="4243392"/>
          </a:xfrm>
          <a:prstGeom prst="rect">
            <a:avLst/>
          </a:prstGeom>
          <a:noFill/>
          <a:ln w="9528" cap="flat">
            <a:solidFill>
              <a:srgbClr val="FFC000"/>
            </a:solidFill>
            <a:prstDash val="solid"/>
            <a:miter/>
          </a:ln>
        </p:spPr>
      </p:pic>
      <p:sp>
        <p:nvSpPr>
          <p:cNvPr id="4" name="TextBox 4">
            <a:extLst>
              <a:ext uri="{FF2B5EF4-FFF2-40B4-BE49-F238E27FC236}">
                <a16:creationId xmlns:a16="http://schemas.microsoft.com/office/drawing/2014/main" id="{1D7D0579-7980-9C32-C3EC-7766F39D824A}"/>
              </a:ext>
            </a:extLst>
          </p:cNvPr>
          <p:cNvSpPr txBox="1"/>
          <p:nvPr/>
        </p:nvSpPr>
        <p:spPr>
          <a:xfrm>
            <a:off x="571500" y="6485217"/>
            <a:ext cx="8001000"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1" u="none" strike="noStrike" kern="0" cap="none" spc="0" baseline="0">
                <a:solidFill>
                  <a:srgbClr val="000000"/>
                </a:solidFill>
                <a:uFillTx/>
                <a:latin typeface="Aptos"/>
              </a:rPr>
              <a:t>Video Animation courtesy of forensic pathologist Dr. Daniel Davis, Expert Digital Solutions, Inc.</a:t>
            </a:r>
          </a:p>
        </p:txBody>
      </p:sp>
      <p:pic>
        <p:nvPicPr>
          <p:cNvPr id="5" name="Picture 5">
            <a:extLst>
              <a:ext uri="{FF2B5EF4-FFF2-40B4-BE49-F238E27FC236}">
                <a16:creationId xmlns:a16="http://schemas.microsoft.com/office/drawing/2014/main" id="{F31E2DD6-E425-FEAE-3F12-71730A408A3A}"/>
              </a:ext>
            </a:extLst>
          </p:cNvPr>
          <p:cNvPicPr>
            <a:picLocks noChangeAspect="1"/>
          </p:cNvPicPr>
          <p:nvPr/>
        </p:nvPicPr>
        <p:blipFill>
          <a:blip r:embed="rId6"/>
          <a:stretch>
            <a:fillRect/>
          </a:stretch>
        </p:blipFill>
        <p:spPr>
          <a:xfrm>
            <a:off x="7086600" y="5817586"/>
            <a:ext cx="1841153" cy="938869"/>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84"/>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stCondLst>
                    <p:cond delay="indefinite"/>
                  </p:stCondLst>
                  <p:endCondLst>
                    <p:cond evt="onNext" delay="0">
                      <p:tgtEl>
                        <p:sldTgt/>
                      </p:tgtEl>
                    </p:cond>
                    <p:cond evt="onPrev" delay="0">
                      <p:tgtEl>
                        <p:sldTgt/>
                      </p:tgtEl>
                    </p:cond>
                  </p:endCondLst>
                </p:cTn>
                <p:tgtEl>
                  <p:spTgt spid="3"/>
                </p:tgtEl>
              </p:cMediaNode>
            </p:video>
            <p:seq concurrent="1" nextAc="seek">
              <p:cTn id="8" dur="indefinite" nodeType="interactiveSeq">
                <p:stCondLst>
                  <p:cond evt="onClick" delay="0">
                    <p:tgtEl>
                      <p:spTgt spid="3"/>
                    </p:tgtEl>
                  </p:cond>
                </p:stCondLst>
                <p:childTnLst>
                  <p:par>
                    <p:cTn id="9" fill="hold">
                      <p:stCondLst>
                        <p:cond evt="onBegin" delay="0">
                          <p:tn val="8"/>
                        </p:cond>
                      </p:stCondLst>
                      <p:childTnLst>
                        <p:par>
                          <p:cTn id="10" fill="hold">
                            <p:stCondLst>
                              <p:cond delay="0"/>
                            </p:stCondLst>
                            <p:childTnLst>
                              <p:par>
                                <p:cTn id="11" presetID="2" presetClass="mediacall" presetSubtype="0" fill="hold" nodeType="clickEffect">
                                  <p:stCondLst>
                                    <p:cond delay="0"/>
                                  </p:stCondLst>
                                  <p:childTnLst>
                                    <p:cmd type="call" cmd="togglePause">
                                      <p:cBhvr>
                                        <p:cTn id="12"/>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129B5EAA-BE7E-9676-9AB4-46C3C0A58FF1}"/>
              </a:ext>
            </a:extLst>
          </p:cNvPr>
          <p:cNvSpPr txBox="1">
            <a:spLocks noGrp="1"/>
          </p:cNvSpPr>
          <p:nvPr>
            <p:ph type="title"/>
          </p:nvPr>
        </p:nvSpPr>
        <p:spPr>
          <a:xfrm>
            <a:off x="761996" y="119841"/>
            <a:ext cx="8001000" cy="888833"/>
          </a:xfrm>
          <a:prstGeom prst="rect">
            <a:avLst/>
          </a:prstGeom>
          <a:noFill/>
          <a:ln>
            <a:noFill/>
          </a:ln>
        </p:spPr>
        <p:txBody>
          <a:bodyPr vert="horz" wrap="square" lIns="0" tIns="12701" rIns="0" bIns="0" anchor="t" anchorCtr="0" compatLnSpc="1">
            <a:spAutoFit/>
          </a:bodyPr>
          <a:lstStyle/>
          <a:p>
            <a:pPr lvl="0">
              <a:lnSpc>
                <a:spcPct val="115000"/>
              </a:lnSpc>
              <a:spcAft>
                <a:spcPts val="800"/>
              </a:spcAft>
            </a:pPr>
            <a:r>
              <a:rPr lang="es-ES" kern="1200">
                <a:latin typeface="Franklin Gothic Book" pitchFamily="34"/>
                <a:cs typeface="Times New Roman" pitchFamily="18"/>
              </a:rPr>
              <a:t>Abuso y Negligencia Infantil</a:t>
            </a:r>
            <a:endParaRPr lang="en-US" kern="1200">
              <a:latin typeface="Franklin Gothic Book" pitchFamily="34"/>
              <a:cs typeface="Times New Roman" pitchFamily="18"/>
            </a:endParaRPr>
          </a:p>
        </p:txBody>
      </p:sp>
      <p:sp>
        <p:nvSpPr>
          <p:cNvPr id="3" name="object 3">
            <a:extLst>
              <a:ext uri="{FF2B5EF4-FFF2-40B4-BE49-F238E27FC236}">
                <a16:creationId xmlns:a16="http://schemas.microsoft.com/office/drawing/2014/main" id="{E0EAA6D8-72D6-ABB7-7E22-FE174D489D61}"/>
              </a:ext>
            </a:extLst>
          </p:cNvPr>
          <p:cNvSpPr txBox="1"/>
          <p:nvPr/>
        </p:nvSpPr>
        <p:spPr>
          <a:xfrm>
            <a:off x="231142" y="1017782"/>
            <a:ext cx="7236461" cy="897684"/>
          </a:xfrm>
          <a:prstGeom prst="rect">
            <a:avLst/>
          </a:prstGeom>
          <a:noFill/>
          <a:ln cap="flat">
            <a:noFill/>
          </a:ln>
        </p:spPr>
        <p:txBody>
          <a:bodyPr vert="horz" wrap="square" lIns="0" tIns="0" rIns="0" bIns="0" anchor="t" anchorCtr="0" compatLnSpc="1">
            <a:spAutoFit/>
          </a:bodyPr>
          <a:lstStyle/>
          <a:p>
            <a:pPr marL="12701" marR="0" lvl="0" indent="0" algn="l" defTabSz="914400" rtl="0" fontAlgn="auto" hangingPunct="1">
              <a:lnSpc>
                <a:spcPts val="3535"/>
              </a:lnSpc>
              <a:spcBef>
                <a:spcPts val="0"/>
              </a:spcBef>
              <a:spcAft>
                <a:spcPts val="0"/>
              </a:spcAft>
              <a:buNone/>
              <a:tabLst/>
              <a:defRPr sz="1800" b="0" i="0" u="none" strike="noStrike" kern="0" cap="none" spc="0" baseline="0">
                <a:solidFill>
                  <a:srgbClr val="000000"/>
                </a:solidFill>
                <a:uFillTx/>
              </a:defRPr>
            </a:pPr>
            <a:r>
              <a:rPr lang="es-ES" sz="2800" b="0" i="0" u="none" strike="noStrike" kern="0" cap="none" spc="0" baseline="0">
                <a:solidFill>
                  <a:srgbClr val="E32D91"/>
                </a:solidFill>
                <a:uFillTx/>
                <a:latin typeface="Perpetua" pitchFamily="18"/>
                <a:cs typeface="Perpetua"/>
              </a:rPr>
              <a:t>1.</a:t>
            </a:r>
            <a:r>
              <a:rPr lang="es-ES" sz="2800" b="0" i="0" u="none" strike="noStrike" kern="0" cap="none" spc="-185" baseline="0">
                <a:solidFill>
                  <a:srgbClr val="E32D91"/>
                </a:solidFill>
                <a:uFillTx/>
                <a:latin typeface="Perpetua" pitchFamily="18"/>
                <a:cs typeface="Perpetua"/>
              </a:rPr>
              <a:t> </a:t>
            </a:r>
            <a:r>
              <a:rPr lang="es-ES" sz="2800" b="0" i="1" u="none" strike="noStrike" kern="1200" cap="none" spc="0" baseline="0">
                <a:solidFill>
                  <a:srgbClr val="E32D91"/>
                </a:solidFill>
                <a:uFillTx/>
                <a:latin typeface="Perpetua" pitchFamily="18"/>
                <a:ea typeface="Aptos" pitchFamily="34"/>
                <a:cs typeface="Times New Roman" pitchFamily="18"/>
              </a:rPr>
              <a:t>Niños que reciben referencias por abuso y negligencia</a:t>
            </a:r>
          </a:p>
          <a:p>
            <a:pPr marL="12701" marR="0" lvl="0" indent="0" algn="l" defTabSz="914400" rtl="0" fontAlgn="auto" hangingPunct="1">
              <a:lnSpc>
                <a:spcPts val="3535"/>
              </a:lnSpc>
              <a:spcBef>
                <a:spcPts val="0"/>
              </a:spcBef>
              <a:spcAft>
                <a:spcPts val="0"/>
              </a:spcAft>
              <a:buNone/>
              <a:tabLst/>
              <a:defRPr sz="1800" b="0" i="0" u="none" strike="noStrike" kern="0" cap="none" spc="0" baseline="0">
                <a:solidFill>
                  <a:srgbClr val="000000"/>
                </a:solidFill>
                <a:uFillTx/>
              </a:defRPr>
            </a:pPr>
            <a:endParaRPr lang="es-ES" sz="2800" b="0" i="0" u="none" strike="noStrike" kern="0" cap="none" spc="0" baseline="0">
              <a:solidFill>
                <a:srgbClr val="E32D91"/>
              </a:solidFill>
              <a:uFillTx/>
              <a:latin typeface="Perpetua"/>
              <a:cs typeface="Perpetua"/>
            </a:endParaRPr>
          </a:p>
        </p:txBody>
      </p:sp>
      <p:sp>
        <p:nvSpPr>
          <p:cNvPr id="4" name="object 5">
            <a:extLst>
              <a:ext uri="{FF2B5EF4-FFF2-40B4-BE49-F238E27FC236}">
                <a16:creationId xmlns:a16="http://schemas.microsoft.com/office/drawing/2014/main" id="{0919ED09-C250-608A-542B-D8F0B1434DA8}"/>
              </a:ext>
            </a:extLst>
          </p:cNvPr>
          <p:cNvSpPr txBox="1"/>
          <p:nvPr/>
        </p:nvSpPr>
        <p:spPr>
          <a:xfrm>
            <a:off x="5394365" y="1527806"/>
            <a:ext cx="3084838" cy="905374"/>
          </a:xfrm>
          <a:prstGeom prst="rect">
            <a:avLst/>
          </a:prstGeom>
          <a:noFill/>
          <a:ln cap="flat">
            <a:noFill/>
          </a:ln>
        </p:spPr>
        <p:txBody>
          <a:bodyPr vert="horz" wrap="square" lIns="0" tIns="88897" rIns="0" bIns="0" anchor="t" anchorCtr="0" compatLnSpc="1">
            <a:spAutoFit/>
          </a:bodyPr>
          <a:lstStyle/>
          <a:p>
            <a:pPr marL="12701" marR="0" lvl="0" indent="0" algn="l" defTabSz="914400" rtl="0" fontAlgn="auto" hangingPunct="1">
              <a:lnSpc>
                <a:spcPct val="100000"/>
              </a:lnSpc>
              <a:spcBef>
                <a:spcPts val="70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000000"/>
                </a:solidFill>
                <a:uFillTx/>
                <a:latin typeface="Perpetua"/>
                <a:cs typeface="Perpetua"/>
              </a:rPr>
              <a:t>  California:</a:t>
            </a:r>
            <a:r>
              <a:rPr lang="en-US" sz="2400" b="0" i="0" u="none" strike="noStrike" kern="0" cap="none" spc="-175" baseline="0">
                <a:solidFill>
                  <a:srgbClr val="000000"/>
                </a:solidFill>
                <a:uFillTx/>
                <a:latin typeface="Perpetua"/>
                <a:cs typeface="Perpetua"/>
              </a:rPr>
              <a:t> </a:t>
            </a:r>
            <a:r>
              <a:rPr lang="en-US" sz="2400" b="0" i="0" u="none" strike="noStrike" kern="0" cap="none" spc="-10" baseline="0">
                <a:solidFill>
                  <a:srgbClr val="000000"/>
                </a:solidFill>
                <a:uFillTx/>
                <a:latin typeface="Perpetua"/>
                <a:cs typeface="Perpetua"/>
              </a:rPr>
              <a:t>433,817</a:t>
            </a:r>
            <a:endParaRPr lang="en-US" sz="2400" b="0" i="0" u="none" strike="noStrike" kern="0" cap="none" spc="0" baseline="0">
              <a:solidFill>
                <a:srgbClr val="000000"/>
              </a:solidFill>
              <a:uFillTx/>
              <a:latin typeface="Perpetua"/>
              <a:cs typeface="Perpetua"/>
            </a:endParaRPr>
          </a:p>
          <a:p>
            <a:pPr marL="394965" marR="0" lvl="0" indent="0" algn="l" defTabSz="9144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000000"/>
                </a:solidFill>
                <a:uFillTx/>
                <a:latin typeface="Perpetua"/>
                <a:cs typeface="Perpetua"/>
              </a:rPr>
              <a:t>   California:</a:t>
            </a:r>
            <a:r>
              <a:rPr lang="en-US" sz="2400" b="0" i="0" u="none" strike="noStrike" kern="0" cap="none" spc="-170" baseline="0">
                <a:solidFill>
                  <a:srgbClr val="000000"/>
                </a:solidFill>
                <a:uFillTx/>
                <a:latin typeface="Perpetua"/>
                <a:cs typeface="Perpetua"/>
              </a:rPr>
              <a:t> </a:t>
            </a:r>
            <a:r>
              <a:rPr lang="en-US" sz="2400" b="0" i="0" u="none" strike="noStrike" kern="0" cap="none" spc="-20" baseline="0">
                <a:solidFill>
                  <a:srgbClr val="000000"/>
                </a:solidFill>
                <a:uFillTx/>
                <a:latin typeface="Perpetua"/>
                <a:cs typeface="Perpetua"/>
              </a:rPr>
              <a:t>49.0</a:t>
            </a:r>
            <a:endParaRPr lang="en-US" sz="2400" b="0" i="0" u="none" strike="noStrike" kern="0" cap="none" spc="0" baseline="0">
              <a:solidFill>
                <a:srgbClr val="000000"/>
              </a:solidFill>
              <a:uFillTx/>
              <a:latin typeface="Perpetua"/>
              <a:cs typeface="Perpetua"/>
            </a:endParaRPr>
          </a:p>
        </p:txBody>
      </p:sp>
      <p:sp>
        <p:nvSpPr>
          <p:cNvPr id="5" name="object 6">
            <a:extLst>
              <a:ext uri="{FF2B5EF4-FFF2-40B4-BE49-F238E27FC236}">
                <a16:creationId xmlns:a16="http://schemas.microsoft.com/office/drawing/2014/main" id="{A3601B72-8FC5-E274-F008-A5B9013CEF24}"/>
              </a:ext>
            </a:extLst>
          </p:cNvPr>
          <p:cNvSpPr txBox="1"/>
          <p:nvPr/>
        </p:nvSpPr>
        <p:spPr>
          <a:xfrm>
            <a:off x="231142" y="2556918"/>
            <a:ext cx="8455657" cy="1194553"/>
          </a:xfrm>
          <a:prstGeom prst="rect">
            <a:avLst/>
          </a:prstGeom>
          <a:noFill/>
          <a:ln cap="flat">
            <a:noFill/>
          </a:ln>
        </p:spPr>
        <p:txBody>
          <a:bodyPr vert="horz" wrap="square" lIns="0" tIns="12060" rIns="0" bIns="0" anchor="t" anchorCtr="0" compatLnSpc="1">
            <a:spAutoFit/>
          </a:bodyPr>
          <a:lstStyle/>
          <a:p>
            <a:pPr marL="12701" marR="0" lvl="0" indent="0" algn="l"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r>
              <a:rPr lang="es-ES" sz="2400" b="0" i="0" u="none" strike="noStrike" kern="0" cap="none" spc="0" baseline="0">
                <a:solidFill>
                  <a:srgbClr val="E32D91"/>
                </a:solidFill>
                <a:uFillTx/>
                <a:latin typeface="Perpetua" pitchFamily="18"/>
                <a:cs typeface="Perpetua"/>
              </a:rPr>
              <a:t>2.</a:t>
            </a:r>
            <a:r>
              <a:rPr lang="es-ES" sz="2400" b="0" i="0" u="none" strike="noStrike" kern="0" cap="none" spc="-160" baseline="0">
                <a:solidFill>
                  <a:srgbClr val="E32D91"/>
                </a:solidFill>
                <a:uFillTx/>
                <a:latin typeface="Perpetua" pitchFamily="18"/>
                <a:cs typeface="Perpetua"/>
              </a:rPr>
              <a:t> </a:t>
            </a:r>
            <a:r>
              <a:rPr lang="es-ES" sz="2400" b="0" i="0" u="none" strike="noStrike" kern="1200" cap="none" spc="0" baseline="0">
                <a:solidFill>
                  <a:srgbClr val="E32D91"/>
                </a:solidFill>
                <a:uFillTx/>
                <a:latin typeface="Perpetua" pitchFamily="18"/>
                <a:ea typeface="Aptos" pitchFamily="34"/>
                <a:cs typeface="Times New Roman" pitchFamily="18"/>
              </a:rPr>
              <a:t>Se descubre que los niños son víctimas de abuso y negligencia después de una investigación</a:t>
            </a:r>
          </a:p>
          <a:p>
            <a:pPr marL="12701" marR="0" lvl="0" indent="0" algn="l"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endParaRPr lang="es-ES" sz="2800" b="0" i="0" u="none" strike="noStrike" kern="0" cap="none" spc="0" baseline="0">
              <a:solidFill>
                <a:srgbClr val="E32D91"/>
              </a:solidFill>
              <a:uFillTx/>
              <a:latin typeface="Perpetua"/>
              <a:cs typeface="Perpetua"/>
            </a:endParaRPr>
          </a:p>
        </p:txBody>
      </p:sp>
      <p:sp>
        <p:nvSpPr>
          <p:cNvPr id="6" name="object 7">
            <a:extLst>
              <a:ext uri="{FF2B5EF4-FFF2-40B4-BE49-F238E27FC236}">
                <a16:creationId xmlns:a16="http://schemas.microsoft.com/office/drawing/2014/main" id="{14419A9B-1F43-0A46-CE4B-D472A69D5E40}"/>
              </a:ext>
            </a:extLst>
          </p:cNvPr>
          <p:cNvSpPr txBox="1"/>
          <p:nvPr/>
        </p:nvSpPr>
        <p:spPr>
          <a:xfrm>
            <a:off x="451649" y="3214820"/>
            <a:ext cx="6017264" cy="1259320"/>
          </a:xfrm>
          <a:prstGeom prst="rect">
            <a:avLst/>
          </a:prstGeom>
          <a:noFill/>
          <a:ln cap="flat">
            <a:noFill/>
          </a:ln>
        </p:spPr>
        <p:txBody>
          <a:bodyPr vert="horz" wrap="square" lIns="0" tIns="88897" rIns="0" bIns="0" anchor="t" anchorCtr="0" compatLnSpc="1">
            <a:spAutoFit/>
          </a:bodyPr>
          <a:lstStyle/>
          <a:p>
            <a:pPr marL="12701" marR="0" lvl="0" indent="0" algn="l" defTabSz="914400" rtl="0" fontAlgn="auto" hangingPunct="1">
              <a:lnSpc>
                <a:spcPct val="100000"/>
              </a:lnSpc>
              <a:spcBef>
                <a:spcPts val="700"/>
              </a:spcBef>
              <a:spcAft>
                <a:spcPts val="0"/>
              </a:spcAft>
              <a:buNone/>
              <a:tabLst>
                <a:tab pos="1399544" algn="l"/>
              </a:tabLst>
              <a:defRPr sz="1800" b="0" i="0" u="none" strike="noStrike" kern="0" cap="none" spc="0" baseline="0">
                <a:solidFill>
                  <a:srgbClr val="000000"/>
                </a:solidFill>
                <a:uFillTx/>
              </a:defRPr>
            </a:pPr>
            <a:r>
              <a:rPr lang="en-US" sz="2200" b="1" i="0" u="none" strike="noStrike" kern="0" cap="none" spc="-20" baseline="0">
                <a:solidFill>
                  <a:srgbClr val="000000"/>
                </a:solidFill>
                <a:uFillTx/>
                <a:latin typeface="Perpetua"/>
                <a:cs typeface="Perpetua"/>
              </a:rPr>
              <a:t>2023 Total:  </a:t>
            </a:r>
            <a:r>
              <a:rPr lang="en-US" sz="2200" b="0" i="0" u="none" strike="noStrike" kern="0" cap="none" spc="0" baseline="0">
                <a:solidFill>
                  <a:srgbClr val="000000"/>
                </a:solidFill>
                <a:uFillTx/>
                <a:latin typeface="Perpetua"/>
                <a:cs typeface="Perpetua"/>
              </a:rPr>
              <a:t>Kern</a:t>
            </a:r>
            <a:r>
              <a:rPr lang="en-US" sz="2200" b="0" i="0" u="none" strike="noStrike" kern="0" cap="none" spc="-30" baseline="0">
                <a:solidFill>
                  <a:srgbClr val="000000"/>
                </a:solidFill>
                <a:uFillTx/>
                <a:latin typeface="Perpetua"/>
                <a:cs typeface="Perpetua"/>
              </a:rPr>
              <a:t> </a:t>
            </a:r>
            <a:r>
              <a:rPr lang="en-US" sz="2200" b="0" i="0" u="none" strike="noStrike" kern="0" cap="none" spc="0" baseline="0">
                <a:solidFill>
                  <a:srgbClr val="000000"/>
                </a:solidFill>
                <a:uFillTx/>
                <a:latin typeface="Perpetua"/>
                <a:cs typeface="Perpetua"/>
              </a:rPr>
              <a:t>County:</a:t>
            </a:r>
            <a:r>
              <a:rPr lang="en-US" sz="2200" b="0" i="0" u="none" strike="noStrike" kern="0" cap="none" spc="-150" baseline="0">
                <a:solidFill>
                  <a:srgbClr val="000000"/>
                </a:solidFill>
                <a:uFillTx/>
                <a:latin typeface="Perpetua"/>
                <a:cs typeface="Perpetua"/>
              </a:rPr>
              <a:t> </a:t>
            </a:r>
            <a:r>
              <a:rPr lang="en-US" sz="2200" b="0" i="0" u="none" strike="noStrike" kern="0" cap="none" spc="-10" baseline="0">
                <a:solidFill>
                  <a:srgbClr val="000000"/>
                </a:solidFill>
                <a:uFillTx/>
                <a:latin typeface="Perpetua"/>
                <a:cs typeface="Perpetua"/>
              </a:rPr>
              <a:t>2,670</a:t>
            </a:r>
            <a:endParaRPr lang="en-US" sz="2200" b="0" i="0" u="none" strike="noStrike" kern="0" cap="none" spc="0" baseline="0">
              <a:solidFill>
                <a:srgbClr val="000000"/>
              </a:solidFill>
              <a:uFillTx/>
              <a:latin typeface="Perpetua"/>
              <a:cs typeface="Perpetua"/>
            </a:endParaRPr>
          </a:p>
          <a:p>
            <a:pPr marL="12701" marR="0" lvl="0" indent="0" algn="l" defTabSz="914400" rtl="0" fontAlgn="auto" hangingPunct="1">
              <a:lnSpc>
                <a:spcPct val="100000"/>
              </a:lnSpc>
              <a:spcBef>
                <a:spcPts val="600"/>
              </a:spcBef>
              <a:spcAft>
                <a:spcPts val="0"/>
              </a:spcAft>
              <a:buNone/>
              <a:tabLst>
                <a:tab pos="1697985" algn="l"/>
              </a:tabLst>
              <a:defRPr sz="1800" b="0" i="0" u="none" strike="noStrike" kern="0" cap="none" spc="0" baseline="0">
                <a:solidFill>
                  <a:srgbClr val="000000"/>
                </a:solidFill>
                <a:uFillTx/>
              </a:defRPr>
            </a:pPr>
            <a:r>
              <a:rPr lang="en-US" sz="2200" b="1" i="0" u="none" strike="noStrike" kern="0" cap="none" spc="0" baseline="0">
                <a:solidFill>
                  <a:srgbClr val="000000"/>
                </a:solidFill>
                <a:uFillTx/>
                <a:latin typeface="Perpetua"/>
                <a:cs typeface="Perpetua"/>
              </a:rPr>
              <a:t>  Ages 0-5:      </a:t>
            </a:r>
            <a:r>
              <a:rPr lang="en-US" sz="2200" b="0" i="0" u="none" strike="noStrike" kern="0" cap="none" spc="0" baseline="0">
                <a:solidFill>
                  <a:srgbClr val="000000"/>
                </a:solidFill>
                <a:uFillTx/>
                <a:latin typeface="Perpetua"/>
                <a:cs typeface="Perpetua"/>
              </a:rPr>
              <a:t>Kern</a:t>
            </a:r>
            <a:r>
              <a:rPr lang="en-US" sz="2200" b="0" i="0" u="none" strike="noStrike" kern="0" cap="none" spc="-20" baseline="0">
                <a:solidFill>
                  <a:srgbClr val="000000"/>
                </a:solidFill>
                <a:uFillTx/>
                <a:latin typeface="Perpetua"/>
                <a:cs typeface="Perpetua"/>
              </a:rPr>
              <a:t> </a:t>
            </a:r>
            <a:r>
              <a:rPr lang="en-US" sz="2200" b="0" i="0" u="none" strike="noStrike" kern="0" cap="none" spc="0" baseline="0">
                <a:solidFill>
                  <a:srgbClr val="000000"/>
                </a:solidFill>
                <a:uFillTx/>
                <a:latin typeface="Perpetua"/>
                <a:cs typeface="Perpetua"/>
              </a:rPr>
              <a:t>County:</a:t>
            </a:r>
            <a:r>
              <a:rPr lang="en-US" sz="2200" b="0" i="0" u="none" strike="noStrike" kern="0" cap="none" spc="-120" baseline="0">
                <a:solidFill>
                  <a:srgbClr val="000000"/>
                </a:solidFill>
                <a:uFillTx/>
                <a:latin typeface="Perpetua"/>
                <a:cs typeface="Perpetua"/>
              </a:rPr>
              <a:t> 1,213</a:t>
            </a:r>
          </a:p>
          <a:p>
            <a:pPr marL="12701" marR="0" lvl="0" indent="0" algn="l" defTabSz="914400" rtl="0" fontAlgn="auto" hangingPunct="1">
              <a:lnSpc>
                <a:spcPct val="100000"/>
              </a:lnSpc>
              <a:spcBef>
                <a:spcPts val="600"/>
              </a:spcBef>
              <a:spcAft>
                <a:spcPts val="0"/>
              </a:spcAft>
              <a:buNone/>
              <a:tabLst>
                <a:tab pos="1697985" algn="l"/>
              </a:tabLst>
              <a:defRPr sz="1800" b="0" i="0" u="none" strike="noStrike" kern="0" cap="none" spc="0" baseline="0">
                <a:solidFill>
                  <a:srgbClr val="000000"/>
                </a:solidFill>
                <a:uFillTx/>
              </a:defRPr>
            </a:pPr>
            <a:r>
              <a:rPr lang="en-US" sz="2200" b="1" i="0" u="none" strike="noStrike" kern="0" cap="none" spc="0" baseline="0">
                <a:solidFill>
                  <a:srgbClr val="000000"/>
                </a:solidFill>
                <a:uFillTx/>
                <a:latin typeface="Perpetua"/>
                <a:cs typeface="Perpetua"/>
              </a:rPr>
              <a:t>    Under 1:         </a:t>
            </a:r>
            <a:r>
              <a:rPr lang="en-US" sz="2200" b="0" i="0" u="none" strike="noStrike" kern="0" cap="none" spc="0" baseline="0">
                <a:solidFill>
                  <a:srgbClr val="000000"/>
                </a:solidFill>
                <a:uFillTx/>
                <a:latin typeface="Perpetua"/>
                <a:cs typeface="Perpetua"/>
              </a:rPr>
              <a:t>Kern County: 421	</a:t>
            </a:r>
          </a:p>
        </p:txBody>
      </p:sp>
      <p:sp>
        <p:nvSpPr>
          <p:cNvPr id="7" name="object 8">
            <a:extLst>
              <a:ext uri="{FF2B5EF4-FFF2-40B4-BE49-F238E27FC236}">
                <a16:creationId xmlns:a16="http://schemas.microsoft.com/office/drawing/2014/main" id="{4721AF2C-D4ED-CA05-0C5B-2010A3AB0AA7}"/>
              </a:ext>
            </a:extLst>
          </p:cNvPr>
          <p:cNvSpPr txBox="1"/>
          <p:nvPr/>
        </p:nvSpPr>
        <p:spPr>
          <a:xfrm>
            <a:off x="5410203" y="3214820"/>
            <a:ext cx="3352803" cy="1259320"/>
          </a:xfrm>
          <a:prstGeom prst="rect">
            <a:avLst/>
          </a:prstGeom>
          <a:noFill/>
          <a:ln cap="flat">
            <a:noFill/>
          </a:ln>
        </p:spPr>
        <p:txBody>
          <a:bodyPr vert="horz" wrap="square" lIns="0" tIns="88897" rIns="0" bIns="0" anchor="t" anchorCtr="0" compatLnSpc="1">
            <a:spAutoFit/>
          </a:bodyPr>
          <a:lstStyle/>
          <a:p>
            <a:pPr marL="12701" marR="0" lvl="0" indent="0" algn="l" defTabSz="914400" rtl="0" fontAlgn="auto" hangingPunct="1">
              <a:lnSpc>
                <a:spcPct val="100000"/>
              </a:lnSpc>
              <a:spcBef>
                <a:spcPts val="700"/>
              </a:spcBef>
              <a:spcAft>
                <a:spcPts val="0"/>
              </a:spcAft>
              <a:buNone/>
              <a:tabLst/>
              <a:defRPr sz="1800" b="0" i="0" u="none" strike="noStrike" kern="0" cap="none" spc="0" baseline="0">
                <a:solidFill>
                  <a:srgbClr val="000000"/>
                </a:solidFill>
                <a:uFillTx/>
              </a:defRPr>
            </a:pPr>
            <a:r>
              <a:rPr lang="it-IT" sz="2200" b="0" i="0" u="none" strike="noStrike" kern="0" cap="none" spc="0" baseline="0">
                <a:solidFill>
                  <a:srgbClr val="000000"/>
                </a:solidFill>
                <a:uFillTx/>
                <a:latin typeface="Perpetua"/>
                <a:cs typeface="Perpetua"/>
              </a:rPr>
              <a:t>California:</a:t>
            </a:r>
            <a:r>
              <a:rPr lang="it-IT" sz="2200" b="0" i="0" u="none" strike="noStrike" kern="0" cap="none" spc="-170" baseline="0">
                <a:solidFill>
                  <a:srgbClr val="000000"/>
                </a:solidFill>
                <a:uFillTx/>
                <a:latin typeface="Perpetua"/>
                <a:cs typeface="Perpetua"/>
              </a:rPr>
              <a:t> </a:t>
            </a:r>
            <a:r>
              <a:rPr lang="it-IT" sz="2200" b="0" i="0" u="none" strike="noStrike" kern="0" cap="none" spc="-10" baseline="0">
                <a:solidFill>
                  <a:srgbClr val="000000"/>
                </a:solidFill>
                <a:uFillTx/>
                <a:latin typeface="Perpetua"/>
                <a:cs typeface="Perpetua"/>
              </a:rPr>
              <a:t>49,463</a:t>
            </a:r>
            <a:endParaRPr lang="it-IT" sz="2200" b="0" i="0" u="none" strike="noStrike" kern="0" cap="none" spc="0" baseline="0">
              <a:solidFill>
                <a:srgbClr val="000000"/>
              </a:solidFill>
              <a:uFillTx/>
              <a:latin typeface="Perpetua"/>
              <a:cs typeface="Perpetua"/>
            </a:endParaRPr>
          </a:p>
          <a:p>
            <a:pPr marL="401951" marR="0" lvl="0" indent="0" algn="l" defTabSz="9144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it-IT" sz="2200" b="0" i="0" u="none" strike="noStrike" kern="0" cap="none" spc="0" baseline="0">
                <a:solidFill>
                  <a:srgbClr val="000000"/>
                </a:solidFill>
                <a:uFillTx/>
                <a:latin typeface="Perpetua"/>
                <a:cs typeface="Perpetua"/>
              </a:rPr>
              <a:t>California:</a:t>
            </a:r>
            <a:r>
              <a:rPr lang="it-IT" sz="2200" b="0" i="0" u="none" strike="noStrike" kern="0" cap="none" spc="-155" baseline="0">
                <a:solidFill>
                  <a:srgbClr val="000000"/>
                </a:solidFill>
                <a:uFillTx/>
                <a:latin typeface="Perpetua"/>
                <a:cs typeface="Perpetua"/>
              </a:rPr>
              <a:t> </a:t>
            </a:r>
            <a:r>
              <a:rPr lang="it-IT" sz="2200" b="0" i="0" u="none" strike="noStrike" kern="0" cap="none" spc="-25" baseline="0">
                <a:solidFill>
                  <a:srgbClr val="000000"/>
                </a:solidFill>
                <a:uFillTx/>
                <a:latin typeface="Perpetua"/>
                <a:cs typeface="Perpetua"/>
              </a:rPr>
              <a:t>21,166</a:t>
            </a:r>
          </a:p>
          <a:p>
            <a:pPr marL="401951" marR="0" lvl="0" indent="0" algn="l" defTabSz="9144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it-IT" sz="2200" b="0" i="0" u="none" strike="noStrike" kern="0" cap="none" spc="0" baseline="0">
                <a:solidFill>
                  <a:srgbClr val="000000"/>
                </a:solidFill>
                <a:uFillTx/>
                <a:latin typeface="Perpetua"/>
                <a:cs typeface="Perpetua"/>
              </a:rPr>
              <a:t>   California: 7,033</a:t>
            </a:r>
          </a:p>
        </p:txBody>
      </p:sp>
      <p:sp>
        <p:nvSpPr>
          <p:cNvPr id="8" name="object 9">
            <a:extLst>
              <a:ext uri="{FF2B5EF4-FFF2-40B4-BE49-F238E27FC236}">
                <a16:creationId xmlns:a16="http://schemas.microsoft.com/office/drawing/2014/main" id="{6D5030A1-DE57-45A3-7356-95C62DF05FE8}"/>
              </a:ext>
            </a:extLst>
          </p:cNvPr>
          <p:cNvSpPr txBox="1"/>
          <p:nvPr/>
        </p:nvSpPr>
        <p:spPr>
          <a:xfrm>
            <a:off x="231142" y="4522229"/>
            <a:ext cx="6245864" cy="2635977"/>
          </a:xfrm>
          <a:prstGeom prst="rect">
            <a:avLst/>
          </a:prstGeom>
          <a:noFill/>
          <a:ln cap="flat">
            <a:noFill/>
          </a:ln>
        </p:spPr>
        <p:txBody>
          <a:bodyPr vert="horz" wrap="square" lIns="0" tIns="12060" rIns="0" bIns="0" anchor="t" anchorCtr="1" compatLnSpc="1">
            <a:spAutoFit/>
          </a:bodyPr>
          <a:lstStyle/>
          <a:p>
            <a:pPr marL="12701" marR="5084" lvl="0" indent="0" algn="ctr"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r>
              <a:rPr lang="es-ES" sz="2400" b="1" i="1" u="none" strike="noStrike" kern="0" cap="none" spc="-15" baseline="0">
                <a:solidFill>
                  <a:srgbClr val="E32D91"/>
                </a:solidFill>
                <a:uFill>
                  <a:solidFill>
                    <a:srgbClr val="FF0000"/>
                  </a:solidFill>
                </a:uFill>
                <a:latin typeface="Perpetua"/>
                <a:cs typeface="Perpetua"/>
              </a:rPr>
              <a:t>En 2022, se determinó que la muerte de 1 niño fue resultado de abuso/negligencia por parte de las autoridades o el forense; </a:t>
            </a:r>
          </a:p>
          <a:p>
            <a:pPr marL="12701" marR="5084" lvl="0" indent="0" algn="ctr"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r>
              <a:rPr lang="es-ES" sz="2400" b="1" i="1" u="none" strike="noStrike" kern="0" cap="none" spc="-15" baseline="0">
                <a:solidFill>
                  <a:srgbClr val="E32D91"/>
                </a:solidFill>
                <a:uFill>
                  <a:solidFill>
                    <a:srgbClr val="FF0000"/>
                  </a:solidFill>
                </a:uFill>
                <a:latin typeface="Perpetua"/>
                <a:cs typeface="Perpetua"/>
              </a:rPr>
              <a:t>y 19 niños sufrieron lesiones graves/graves que requirieron intervención médica de emergencia </a:t>
            </a:r>
          </a:p>
          <a:p>
            <a:pPr marL="12701" marR="5084" lvl="0" indent="0" algn="ctr"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r>
              <a:rPr lang="es-ES" sz="2400" b="1" i="1" u="none" strike="noStrike" kern="0" cap="none" spc="-15" baseline="0">
                <a:solidFill>
                  <a:srgbClr val="E32D91"/>
                </a:solidFill>
                <a:uFill>
                  <a:solidFill>
                    <a:srgbClr val="FF0000"/>
                  </a:solidFill>
                </a:uFill>
                <a:latin typeface="Perpetua"/>
                <a:cs typeface="Perpetua"/>
              </a:rPr>
              <a:t>debido a abuso o negligencia.</a:t>
            </a:r>
          </a:p>
          <a:p>
            <a:pPr marL="12701" marR="5084" lvl="0" indent="0" algn="ctr"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E32D91"/>
                </a:solidFill>
                <a:effectLst>
                  <a:outerShdw dist="38096" dir="2700000">
                    <a:srgbClr val="000000"/>
                  </a:outerShdw>
                </a:effectLst>
                <a:uFillTx/>
                <a:latin typeface="Perpetua"/>
                <a:cs typeface="Perpetua"/>
              </a:rPr>
              <a:t>	</a:t>
            </a:r>
          </a:p>
        </p:txBody>
      </p:sp>
      <p:pic>
        <p:nvPicPr>
          <p:cNvPr id="9" name="object 10">
            <a:extLst>
              <a:ext uri="{FF2B5EF4-FFF2-40B4-BE49-F238E27FC236}">
                <a16:creationId xmlns:a16="http://schemas.microsoft.com/office/drawing/2014/main" id="{A730805F-45C2-4FFA-182B-B37E6F76C080}"/>
              </a:ext>
            </a:extLst>
          </p:cNvPr>
          <p:cNvPicPr>
            <a:picLocks noChangeAspect="1"/>
          </p:cNvPicPr>
          <p:nvPr/>
        </p:nvPicPr>
        <p:blipFill>
          <a:blip r:embed="rId2"/>
          <a:stretch>
            <a:fillRect/>
          </a:stretch>
        </p:blipFill>
        <p:spPr>
          <a:xfrm>
            <a:off x="6476996" y="5181603"/>
            <a:ext cx="2559048" cy="1522091"/>
          </a:xfrm>
          <a:prstGeom prst="rect">
            <a:avLst/>
          </a:prstGeom>
          <a:noFill/>
          <a:ln cap="flat">
            <a:noFill/>
          </a:ln>
        </p:spPr>
      </p:pic>
      <p:sp>
        <p:nvSpPr>
          <p:cNvPr id="10" name="object 4">
            <a:extLst>
              <a:ext uri="{FF2B5EF4-FFF2-40B4-BE49-F238E27FC236}">
                <a16:creationId xmlns:a16="http://schemas.microsoft.com/office/drawing/2014/main" id="{094DA741-A516-D665-7C15-D9D13D9CFFA8}"/>
              </a:ext>
            </a:extLst>
          </p:cNvPr>
          <p:cNvSpPr txBox="1"/>
          <p:nvPr/>
        </p:nvSpPr>
        <p:spPr>
          <a:xfrm>
            <a:off x="664796" y="1428631"/>
            <a:ext cx="4440600" cy="1035283"/>
          </a:xfrm>
          <a:prstGeom prst="rect">
            <a:avLst/>
          </a:prstGeom>
          <a:noFill/>
          <a:ln cap="flat">
            <a:noFill/>
          </a:ln>
        </p:spPr>
        <p:txBody>
          <a:bodyPr vert="horz" wrap="square" lIns="0" tIns="88897" rIns="0" bIns="0" anchor="t" anchorCtr="0" compatLnSpc="1">
            <a:spAutoFit/>
          </a:bodyPr>
          <a:lstStyle/>
          <a:p>
            <a:pPr marL="8887" marR="0" lvl="0" indent="0" algn="l" defTabSz="914400" rtl="0" fontAlgn="auto" hangingPunct="1">
              <a:lnSpc>
                <a:spcPct val="115000"/>
              </a:lnSpc>
              <a:spcBef>
                <a:spcPts val="700"/>
              </a:spcBef>
              <a:spcAft>
                <a:spcPts val="800"/>
              </a:spcAft>
              <a:buNone/>
              <a:tabLst>
                <a:tab pos="1277617" algn="l"/>
              </a:tabLst>
              <a:defRPr sz="1800" b="0" i="0" u="none" strike="noStrike" kern="0" cap="none" spc="0" baseline="0">
                <a:solidFill>
                  <a:srgbClr val="000000"/>
                </a:solidFill>
                <a:uFillTx/>
              </a:defRPr>
            </a:pPr>
            <a:r>
              <a:rPr lang="en-US" sz="2200" b="1" i="0" u="none" strike="noStrike" kern="1200" cap="none" spc="-20" baseline="0">
                <a:solidFill>
                  <a:srgbClr val="000000"/>
                </a:solidFill>
                <a:uFillTx/>
                <a:latin typeface="Perpetua" pitchFamily="18"/>
                <a:ea typeface="Aptos" pitchFamily="34"/>
                <a:cs typeface="Perpetua" pitchFamily="18"/>
              </a:rPr>
              <a:t>2023 Total: </a:t>
            </a:r>
            <a:r>
              <a:rPr lang="en-US" sz="2200" b="0" i="0" u="none" strike="noStrike" kern="1200" cap="none" spc="-20" baseline="0">
                <a:solidFill>
                  <a:srgbClr val="000000"/>
                </a:solidFill>
                <a:uFillTx/>
                <a:latin typeface="Perpetua" pitchFamily="18"/>
                <a:ea typeface="Aptos" pitchFamily="34"/>
                <a:cs typeface="Perpetua" pitchFamily="18"/>
              </a:rPr>
              <a:t>Condado de Kern:</a:t>
            </a:r>
            <a:r>
              <a:rPr lang="en-US" sz="2200" b="0" i="0" u="none" strike="noStrike" kern="1200" cap="none" spc="-155" baseline="0">
                <a:solidFill>
                  <a:srgbClr val="000000"/>
                </a:solidFill>
                <a:uFillTx/>
                <a:latin typeface="Perpetua" pitchFamily="18"/>
                <a:ea typeface="Aptos" pitchFamily="34"/>
                <a:cs typeface="Perpetua" pitchFamily="18"/>
              </a:rPr>
              <a:t> </a:t>
            </a:r>
            <a:r>
              <a:rPr lang="en-US" sz="2200" b="0" i="0" u="none" strike="noStrike" kern="1200" cap="none" spc="-10" baseline="0">
                <a:solidFill>
                  <a:srgbClr val="000000"/>
                </a:solidFill>
                <a:uFillTx/>
                <a:latin typeface="Perpetua" pitchFamily="18"/>
                <a:ea typeface="Aptos" pitchFamily="34"/>
                <a:cs typeface="Perpetua" pitchFamily="18"/>
              </a:rPr>
              <a:t>14,155</a:t>
            </a:r>
            <a:endParaRPr lang="en-US" sz="1200" b="0" i="0" u="none" strike="noStrike" kern="1200" cap="none" spc="0" baseline="0">
              <a:solidFill>
                <a:srgbClr val="000000"/>
              </a:solidFill>
              <a:uFillTx/>
              <a:latin typeface="Aptos" pitchFamily="34"/>
              <a:ea typeface="Aptos" pitchFamily="34"/>
              <a:cs typeface="Times New Roman" pitchFamily="18"/>
            </a:endParaRPr>
          </a:p>
          <a:p>
            <a:pPr marL="8887" marR="0" lvl="0" indent="0" algn="l" defTabSz="914400" rtl="0" fontAlgn="auto" hangingPunct="1">
              <a:lnSpc>
                <a:spcPct val="115000"/>
              </a:lnSpc>
              <a:spcBef>
                <a:spcPts val="600"/>
              </a:spcBef>
              <a:spcAft>
                <a:spcPts val="800"/>
              </a:spcAft>
              <a:buNone/>
              <a:tabLst>
                <a:tab pos="1663064" algn="l"/>
              </a:tabLst>
              <a:defRPr sz="1800" b="0" i="0" u="none" strike="noStrike" kern="0" cap="none" spc="0" baseline="0">
                <a:solidFill>
                  <a:srgbClr val="000000"/>
                </a:solidFill>
                <a:uFillTx/>
              </a:defRPr>
            </a:pPr>
            <a:r>
              <a:rPr lang="en-US" sz="2200" b="1" i="0" u="none" strike="noStrike" kern="1200" cap="none" spc="0" baseline="0">
                <a:solidFill>
                  <a:srgbClr val="000000"/>
                </a:solidFill>
                <a:uFillTx/>
                <a:latin typeface="Perpetua" pitchFamily="18"/>
                <a:ea typeface="Aptos" pitchFamily="34"/>
                <a:cs typeface="Perpetua" pitchFamily="18"/>
              </a:rPr>
              <a:t>  Per</a:t>
            </a:r>
            <a:r>
              <a:rPr lang="en-US" sz="2200" b="1" i="0" u="none" strike="noStrike" kern="1200" cap="none" spc="-150" baseline="0">
                <a:solidFill>
                  <a:srgbClr val="000000"/>
                </a:solidFill>
                <a:uFillTx/>
                <a:latin typeface="Perpetua" pitchFamily="18"/>
                <a:ea typeface="Aptos" pitchFamily="34"/>
                <a:cs typeface="Perpetua" pitchFamily="18"/>
              </a:rPr>
              <a:t> </a:t>
            </a:r>
            <a:r>
              <a:rPr lang="en-US" sz="2200" b="1" i="0" u="none" strike="noStrike" kern="1200" cap="none" spc="-20" baseline="0">
                <a:solidFill>
                  <a:srgbClr val="000000"/>
                </a:solidFill>
                <a:uFillTx/>
                <a:latin typeface="Perpetua" pitchFamily="18"/>
                <a:ea typeface="Aptos" pitchFamily="34"/>
                <a:cs typeface="Perpetua" pitchFamily="18"/>
              </a:rPr>
              <a:t>1,000: </a:t>
            </a:r>
            <a:r>
              <a:rPr lang="en-US" sz="2200" b="1" i="0" u="none" strike="noStrike" kern="1200" cap="none" spc="0" baseline="0">
                <a:solidFill>
                  <a:srgbClr val="000000"/>
                </a:solidFill>
                <a:uFillTx/>
                <a:latin typeface="Perpetua" pitchFamily="18"/>
                <a:ea typeface="Aptos" pitchFamily="34"/>
                <a:cs typeface="Perpetua" pitchFamily="18"/>
              </a:rPr>
              <a:t>	</a:t>
            </a:r>
            <a:r>
              <a:rPr lang="en-US" sz="2200" b="0" i="0" u="none" strike="noStrike" kern="1200" cap="none" spc="-20" baseline="0">
                <a:solidFill>
                  <a:srgbClr val="000000"/>
                </a:solidFill>
                <a:uFillTx/>
                <a:latin typeface="Perpetua" pitchFamily="18"/>
                <a:ea typeface="Aptos" pitchFamily="34"/>
                <a:cs typeface="Perpetua" pitchFamily="18"/>
              </a:rPr>
              <a:t>Condado de Kern</a:t>
            </a:r>
            <a:r>
              <a:rPr lang="en-US" sz="2200" b="0" i="0" u="none" strike="noStrike" kern="1200" cap="none" spc="0" baseline="0">
                <a:solidFill>
                  <a:srgbClr val="000000"/>
                </a:solidFill>
                <a:uFillTx/>
                <a:latin typeface="Perpetua" pitchFamily="18"/>
                <a:ea typeface="Aptos" pitchFamily="34"/>
                <a:cs typeface="Perpetua" pitchFamily="18"/>
              </a:rPr>
              <a:t>:</a:t>
            </a:r>
            <a:r>
              <a:rPr lang="en-US" sz="2200" b="0" i="0" u="none" strike="noStrike" kern="1200" cap="none" spc="-135" baseline="0">
                <a:solidFill>
                  <a:srgbClr val="000000"/>
                </a:solidFill>
                <a:uFillTx/>
                <a:latin typeface="Perpetua" pitchFamily="18"/>
                <a:ea typeface="Aptos" pitchFamily="34"/>
                <a:cs typeface="Perpetua" pitchFamily="18"/>
              </a:rPr>
              <a:t> </a:t>
            </a:r>
            <a:r>
              <a:rPr lang="en-US" sz="2200" b="0" i="0" u="none" strike="noStrike" kern="1200" cap="none" spc="-20" baseline="0">
                <a:solidFill>
                  <a:srgbClr val="000000"/>
                </a:solidFill>
                <a:uFillTx/>
                <a:latin typeface="Perpetua" pitchFamily="18"/>
                <a:ea typeface="Aptos" pitchFamily="34"/>
                <a:cs typeface="Perpetua" pitchFamily="18"/>
              </a:rPr>
              <a:t>56.3</a:t>
            </a:r>
            <a:endParaRPr lang="en-US" sz="1200" b="0" i="0" u="none" strike="noStrike" kern="1200" cap="none" spc="0" baseline="0">
              <a:solidFill>
                <a:srgbClr val="000000"/>
              </a:solidFill>
              <a:uFillTx/>
              <a:latin typeface="Aptos" pitchFamily="34"/>
              <a:ea typeface="Aptos" pitchFamily="34"/>
              <a:cs typeface="Times New Roman" pitchFamily="1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31">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9514A8BC-A32D-C8C0-BF6D-7739340E8139}"/>
              </a:ext>
            </a:extLst>
          </p:cNvPr>
          <p:cNvSpPr txBox="1">
            <a:spLocks noGrp="1"/>
          </p:cNvSpPr>
          <p:nvPr>
            <p:ph type="title"/>
          </p:nvPr>
        </p:nvSpPr>
        <p:spPr>
          <a:xfrm>
            <a:off x="1142570" y="208803"/>
            <a:ext cx="7056123" cy="848992"/>
          </a:xfrm>
          <a:prstGeom prst="rect">
            <a:avLst/>
          </a:prstGeom>
          <a:noFill/>
          <a:ln>
            <a:noFill/>
          </a:ln>
        </p:spPr>
        <p:txBody>
          <a:bodyPr vert="horz" wrap="square" lIns="0" tIns="12701" rIns="0" bIns="0" anchor="t" anchorCtr="0" compatLnSpc="1">
            <a:spAutoFit/>
          </a:bodyPr>
          <a:lstStyle/>
          <a:p>
            <a:pPr marL="12701" lvl="0">
              <a:spcBef>
                <a:spcPts val="100"/>
              </a:spcBef>
            </a:pPr>
            <a:r>
              <a:rPr lang="en-US" kern="1200" spc="-20">
                <a:latin typeface="Perpetua" pitchFamily="18"/>
              </a:rPr>
              <a:t>Condado de Kern</a:t>
            </a:r>
            <a:endParaRPr lang="en-US" spc="-10"/>
          </a:p>
        </p:txBody>
      </p:sp>
      <p:sp>
        <p:nvSpPr>
          <p:cNvPr id="3" name="object 3">
            <a:extLst>
              <a:ext uri="{FF2B5EF4-FFF2-40B4-BE49-F238E27FC236}">
                <a16:creationId xmlns:a16="http://schemas.microsoft.com/office/drawing/2014/main" id="{768DED55-C24D-F79F-E844-D78479AC3E19}"/>
              </a:ext>
            </a:extLst>
          </p:cNvPr>
          <p:cNvSpPr txBox="1"/>
          <p:nvPr/>
        </p:nvSpPr>
        <p:spPr>
          <a:xfrm>
            <a:off x="609603" y="1338123"/>
            <a:ext cx="7924803" cy="4041492"/>
          </a:xfrm>
          <a:prstGeom prst="rect">
            <a:avLst/>
          </a:prstGeom>
          <a:noFill/>
          <a:ln cap="flat">
            <a:noFill/>
          </a:ln>
        </p:spPr>
        <p:txBody>
          <a:bodyPr vert="horz" wrap="square" lIns="0" tIns="12060" rIns="0" bIns="0" anchor="t" anchorCtr="0" compatLnSpc="1">
            <a:spAutoFit/>
          </a:bodyPr>
          <a:lstStyle/>
          <a:p>
            <a:pPr marL="584201" marR="5084" lvl="0" indent="-571500" algn="l" defTabSz="914400" rtl="0" fontAlgn="auto" hangingPunct="1">
              <a:lnSpc>
                <a:spcPct val="100000"/>
              </a:lnSpc>
              <a:spcBef>
                <a:spcPts val="95"/>
              </a:spcBef>
              <a:spcAft>
                <a:spcPts val="0"/>
              </a:spcAft>
              <a:buSzPct val="100000"/>
              <a:buFont typeface="Arial" pitchFamily="34"/>
              <a:buChar char="•"/>
              <a:tabLst/>
              <a:defRPr sz="1800" b="0" i="0" u="none" strike="noStrike" kern="0" cap="none" spc="0" baseline="0">
                <a:solidFill>
                  <a:srgbClr val="000000"/>
                </a:solidFill>
                <a:uFillTx/>
              </a:defRPr>
            </a:pPr>
            <a:r>
              <a:rPr lang="es-ES" sz="2400" b="0" i="0" u="none" strike="noStrike" kern="0" cap="none" spc="0" baseline="0">
                <a:solidFill>
                  <a:srgbClr val="000000"/>
                </a:solidFill>
                <a:highlight>
                  <a:srgbClr val="FFFFFF"/>
                </a:highlight>
                <a:uFillTx/>
                <a:latin typeface="Perpetua" pitchFamily="18"/>
              </a:rPr>
              <a:t>Los traumatismos craneoencefálicos por objetos contundentes representaron 9 muertes infantiles en los años 2017-2022.</a:t>
            </a:r>
          </a:p>
          <a:p>
            <a:pPr marL="584201" marR="5084" lvl="0" indent="-571500" algn="l" defTabSz="914400" rtl="0" fontAlgn="auto" hangingPunct="1">
              <a:lnSpc>
                <a:spcPct val="100000"/>
              </a:lnSpc>
              <a:spcBef>
                <a:spcPts val="95"/>
              </a:spcBef>
              <a:spcAft>
                <a:spcPts val="0"/>
              </a:spcAft>
              <a:buSzPct val="100000"/>
              <a:buFont typeface="Arial" pitchFamily="34"/>
              <a:buChar char="•"/>
              <a:tabLst/>
              <a:defRPr sz="1800" b="0" i="0" u="none" strike="noStrike" kern="0" cap="none" spc="0" baseline="0">
                <a:solidFill>
                  <a:srgbClr val="000000"/>
                </a:solidFill>
                <a:uFillTx/>
              </a:defRPr>
            </a:pPr>
            <a:endParaRPr lang="en-US" sz="2400" b="0" i="0" u="none" strike="noStrike" kern="0" cap="none" spc="0" baseline="0">
              <a:solidFill>
                <a:srgbClr val="000000"/>
              </a:solidFill>
              <a:highlight>
                <a:srgbClr val="FFFFFF"/>
              </a:highlight>
              <a:uFillTx/>
              <a:latin typeface="Perpetua" pitchFamily="18"/>
            </a:endParaRPr>
          </a:p>
          <a:p>
            <a:pPr marL="584201" marR="5084" lvl="0" indent="-571500" algn="l" defTabSz="914400" rtl="0" fontAlgn="auto" hangingPunct="1">
              <a:lnSpc>
                <a:spcPct val="100000"/>
              </a:lnSpc>
              <a:spcBef>
                <a:spcPts val="95"/>
              </a:spcBef>
              <a:spcAft>
                <a:spcPts val="0"/>
              </a:spcAft>
              <a:buSzPct val="100000"/>
              <a:buFont typeface="Arial" pitchFamily="34"/>
              <a:buChar char="•"/>
              <a:tabLst/>
              <a:defRPr sz="1800" b="0" i="0" u="none" strike="noStrike" kern="0" cap="none" spc="0" baseline="0">
                <a:solidFill>
                  <a:srgbClr val="000000"/>
                </a:solidFill>
                <a:uFillTx/>
              </a:defRPr>
            </a:pPr>
            <a:r>
              <a:rPr lang="es-ES" sz="2400" b="0" i="0" u="none" strike="noStrike" kern="0" cap="none" spc="0" baseline="0">
                <a:solidFill>
                  <a:srgbClr val="000000"/>
                </a:solidFill>
                <a:highlight>
                  <a:srgbClr val="FFFFFF"/>
                </a:highlight>
                <a:uFillTx/>
                <a:latin typeface="Perpetua"/>
              </a:rPr>
              <a:t>6 de octubre de 2017: un hombre de Bakersfield recibe 11 años de prisión por la muerte de su hijo pequeño; </a:t>
            </a:r>
            <a:r>
              <a:rPr lang="en-US" sz="2400" b="0" i="0" u="none" strike="noStrike" kern="0" cap="none" spc="0" baseline="0">
                <a:solidFill>
                  <a:srgbClr val="000000"/>
                </a:solidFill>
                <a:highlight>
                  <a:srgbClr val="FFFFFF"/>
                </a:highlight>
                <a:uFillTx/>
                <a:latin typeface="Perpetua"/>
                <a:hlinkClick r:id="rId3">
                  <a:extLst>
                    <a:ext uri="{A12FA001-AC4F-418D-AE19-62706E023703}">
                      <ahyp:hlinkClr xmlns:ahyp="http://schemas.microsoft.com/office/drawing/2018/hyperlinkcolor" val="tx"/>
                    </a:ext>
                  </a:extLst>
                </a:hlinkClick>
              </a:rPr>
              <a:t>Video KGET</a:t>
            </a:r>
            <a:r>
              <a:rPr lang="en-US" sz="2400" b="0" i="0" u="none" strike="noStrike" kern="0" cap="none" spc="0" baseline="0">
                <a:solidFill>
                  <a:srgbClr val="000000"/>
                </a:solidFill>
                <a:highlight>
                  <a:srgbClr val="FFFFFF"/>
                </a:highlight>
                <a:uFillTx/>
                <a:latin typeface="Perpetua"/>
              </a:rPr>
              <a:t>   </a:t>
            </a:r>
            <a:endParaRPr lang="en-US" sz="2400" b="0" i="0" u="none" strike="noStrike" kern="0" cap="none" spc="0" baseline="0">
              <a:solidFill>
                <a:srgbClr val="000000"/>
              </a:solidFill>
              <a:highlight>
                <a:srgbClr val="FFFFFF"/>
              </a:highlight>
              <a:uFillTx/>
              <a:latin typeface="Perpetua" pitchFamily="18"/>
            </a:endParaRPr>
          </a:p>
          <a:p>
            <a:pPr marL="12701" marR="5084" lvl="0" indent="0" algn="l" defTabSz="914400" rtl="0" fontAlgn="auto" hangingPunct="1">
              <a:lnSpc>
                <a:spcPct val="100000"/>
              </a:lnSpc>
              <a:spcBef>
                <a:spcPts val="95"/>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highlight>
                <a:srgbClr val="FFFFFF"/>
              </a:highlight>
              <a:uFillTx/>
              <a:latin typeface="Perpetua" pitchFamily="18"/>
            </a:endParaRPr>
          </a:p>
          <a:p>
            <a:pPr marL="584201" marR="5084" lvl="0" indent="-571500" algn="l" defTabSz="914400" rtl="0" fontAlgn="auto" hangingPunct="1">
              <a:lnSpc>
                <a:spcPct val="100000"/>
              </a:lnSpc>
              <a:spcBef>
                <a:spcPts val="95"/>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0" cap="none" spc="0" baseline="0">
                <a:solidFill>
                  <a:srgbClr val="000000"/>
                </a:solidFill>
                <a:highlight>
                  <a:srgbClr val="FFFFFF"/>
                </a:highlight>
                <a:uFillTx/>
                <a:latin typeface="Perpetua"/>
              </a:rPr>
              <a:t>August 28, 2023- Child torturer denied parole for 3 years; </a:t>
            </a:r>
            <a:r>
              <a:rPr lang="en-US" sz="2400" b="0" i="0" u="none" strike="noStrike" kern="0" cap="none" spc="0" baseline="0">
                <a:solidFill>
                  <a:srgbClr val="000000"/>
                </a:solidFill>
                <a:highlight>
                  <a:srgbClr val="FFFFFF"/>
                </a:highlight>
                <a:uFillTx/>
                <a:latin typeface="Perpetua"/>
                <a:hlinkClick r:id="rId4">
                  <a:extLst>
                    <a:ext uri="{A12FA001-AC4F-418D-AE19-62706E023703}">
                      <ahyp:hlinkClr xmlns:ahyp="http://schemas.microsoft.com/office/drawing/2018/hyperlinkcolor" val="tx"/>
                    </a:ext>
                  </a:extLst>
                </a:hlinkClick>
              </a:rPr>
              <a:t>Video AOL</a:t>
            </a:r>
            <a:r>
              <a:rPr lang="en-US" sz="2400" b="0" i="0" u="none" strike="noStrike" kern="0" cap="none" spc="0" baseline="0">
                <a:solidFill>
                  <a:srgbClr val="000000"/>
                </a:solidFill>
                <a:highlight>
                  <a:srgbClr val="FFFFFF"/>
                </a:highlight>
                <a:uFillTx/>
                <a:latin typeface="Perpetua"/>
              </a:rPr>
              <a:t>  </a:t>
            </a:r>
            <a:endParaRPr lang="en-US" sz="2400" b="0" i="0" u="none" strike="noStrike" kern="0" cap="none" spc="0" baseline="0">
              <a:solidFill>
                <a:srgbClr val="000000"/>
              </a:solidFill>
              <a:highlight>
                <a:srgbClr val="FFFFFF"/>
              </a:highlight>
              <a:uFillTx/>
              <a:latin typeface="Perpetua" pitchFamily="18"/>
            </a:endParaRPr>
          </a:p>
          <a:p>
            <a:pPr marL="584201" marR="5084" lvl="0" indent="-571500" algn="l" defTabSz="914400" rtl="0" fontAlgn="auto" hangingPunct="1">
              <a:lnSpc>
                <a:spcPct val="100000"/>
              </a:lnSpc>
              <a:spcBef>
                <a:spcPts val="95"/>
              </a:spcBef>
              <a:spcAft>
                <a:spcPts val="0"/>
              </a:spcAft>
              <a:buSzPct val="100000"/>
              <a:buFont typeface="Arial" pitchFamily="34"/>
              <a:buChar char="•"/>
              <a:tabLst/>
              <a:defRPr sz="1800" b="0" i="0" u="none" strike="noStrike" kern="0" cap="none" spc="0" baseline="0">
                <a:solidFill>
                  <a:srgbClr val="000000"/>
                </a:solidFill>
                <a:uFillTx/>
              </a:defRPr>
            </a:pPr>
            <a:endParaRPr lang="en-US" sz="2400" b="0" i="0" u="none" strike="noStrike" kern="0" cap="none" spc="0" baseline="0">
              <a:solidFill>
                <a:srgbClr val="000000"/>
              </a:solidFill>
              <a:highlight>
                <a:srgbClr val="FFFFFF"/>
              </a:highlight>
              <a:uFillTx/>
              <a:latin typeface="Source Sans Pro" pitchFamily="34"/>
            </a:endParaRPr>
          </a:p>
          <a:p>
            <a:pPr marL="584201" marR="5084" lvl="0" indent="-571500" algn="l" defTabSz="914400" rtl="0" fontAlgn="auto" hangingPunct="1">
              <a:lnSpc>
                <a:spcPct val="100000"/>
              </a:lnSpc>
              <a:spcBef>
                <a:spcPts val="95"/>
              </a:spcBef>
              <a:spcAft>
                <a:spcPts val="0"/>
              </a:spcAft>
              <a:buSzPct val="100000"/>
              <a:buFont typeface="Arial" pitchFamily="34"/>
              <a:buChar char="•"/>
              <a:tabLst/>
              <a:defRPr sz="1800" b="0" i="0" u="none" strike="noStrike" kern="0" cap="none" spc="0" baseline="0">
                <a:solidFill>
                  <a:srgbClr val="000000"/>
                </a:solidFill>
                <a:uFillTx/>
              </a:defRPr>
            </a:pPr>
            <a:endParaRPr lang="en-US" sz="2000" b="0" i="0" u="none" strike="noStrike" kern="0" cap="none" spc="0" baseline="0">
              <a:solidFill>
                <a:srgbClr val="000000"/>
              </a:solidFill>
              <a:highlight>
                <a:srgbClr val="FFFFFF"/>
              </a:highlight>
              <a:uFillTx/>
              <a:latin typeface="Source Sans Pro" pitchFamily="34"/>
            </a:endParaRPr>
          </a:p>
          <a:p>
            <a:pPr marL="584201" marR="5084" lvl="0" indent="-571500" algn="l" defTabSz="914400" rtl="0" fontAlgn="auto" hangingPunct="1">
              <a:lnSpc>
                <a:spcPct val="100000"/>
              </a:lnSpc>
              <a:spcBef>
                <a:spcPts val="95"/>
              </a:spcBef>
              <a:spcAft>
                <a:spcPts val="0"/>
              </a:spcAft>
              <a:buSzPct val="100000"/>
              <a:buFont typeface="Arial" pitchFamily="34"/>
              <a:buChar char="•"/>
              <a:tabLst/>
              <a:defRPr sz="1800" b="0" i="0" u="none" strike="noStrike" kern="0" cap="none" spc="0" baseline="0">
                <a:solidFill>
                  <a:srgbClr val="000000"/>
                </a:solidFill>
                <a:uFillTx/>
              </a:defRPr>
            </a:pPr>
            <a:endParaRPr lang="en-US" sz="2000" b="0" i="0" u="none" strike="noStrike" kern="0" cap="none" spc="0" baseline="0">
              <a:solidFill>
                <a:srgbClr val="000000"/>
              </a:solidFill>
              <a:highlight>
                <a:srgbClr val="FFFFFF"/>
              </a:highlight>
              <a:uFillTx/>
              <a:latin typeface="Source Sans Pro" pitchFamily="34"/>
            </a:endParaRPr>
          </a:p>
        </p:txBody>
      </p:sp>
      <p:pic>
        <p:nvPicPr>
          <p:cNvPr id="4" name="object 4">
            <a:extLst>
              <a:ext uri="{FF2B5EF4-FFF2-40B4-BE49-F238E27FC236}">
                <a16:creationId xmlns:a16="http://schemas.microsoft.com/office/drawing/2014/main" id="{A061DAC3-C48F-37EA-B315-4B92D502BA66}"/>
              </a:ext>
            </a:extLst>
          </p:cNvPr>
          <p:cNvPicPr>
            <a:picLocks noChangeAspect="1"/>
          </p:cNvPicPr>
          <p:nvPr/>
        </p:nvPicPr>
        <p:blipFill>
          <a:blip r:embed="rId5"/>
          <a:stretch>
            <a:fillRect/>
          </a:stretch>
        </p:blipFill>
        <p:spPr>
          <a:xfrm>
            <a:off x="6629400" y="5105396"/>
            <a:ext cx="2406645" cy="1543790"/>
          </a:xfrm>
          <a:prstGeom prst="rect">
            <a:avLst/>
          </a:prstGeom>
          <a:noFill/>
          <a:ln cap="flat">
            <a:noFill/>
          </a:ln>
        </p:spPr>
      </p:pic>
      <p:pic>
        <p:nvPicPr>
          <p:cNvPr id="5" name="Picture 5">
            <a:extLst>
              <a:ext uri="{FF2B5EF4-FFF2-40B4-BE49-F238E27FC236}">
                <a16:creationId xmlns:a16="http://schemas.microsoft.com/office/drawing/2014/main" id="{06657F8D-3B44-56E2-2048-3EFA25E0C445}"/>
              </a:ext>
            </a:extLst>
          </p:cNvPr>
          <p:cNvPicPr>
            <a:picLocks noChangeAspect="1"/>
          </p:cNvPicPr>
          <p:nvPr/>
        </p:nvPicPr>
        <p:blipFill>
          <a:blip r:embed="rId6"/>
          <a:stretch>
            <a:fillRect/>
          </a:stretch>
        </p:blipFill>
        <p:spPr>
          <a:xfrm>
            <a:off x="2130625" y="4955609"/>
            <a:ext cx="2362196" cy="1771101"/>
          </a:xfrm>
          <a:prstGeom prst="rect">
            <a:avLst/>
          </a:prstGeom>
          <a:noFill/>
          <a:ln cap="flat">
            <a:noFill/>
          </a:ln>
        </p:spPr>
      </p:pic>
      <p:pic>
        <p:nvPicPr>
          <p:cNvPr id="6" name="Picture 6">
            <a:extLst>
              <a:ext uri="{FF2B5EF4-FFF2-40B4-BE49-F238E27FC236}">
                <a16:creationId xmlns:a16="http://schemas.microsoft.com/office/drawing/2014/main" id="{BA5826A4-E131-E257-D6A9-3318CD53516D}"/>
              </a:ext>
            </a:extLst>
          </p:cNvPr>
          <p:cNvPicPr>
            <a:picLocks noChangeAspect="1"/>
          </p:cNvPicPr>
          <p:nvPr/>
        </p:nvPicPr>
        <p:blipFill>
          <a:blip r:embed="rId7"/>
          <a:stretch>
            <a:fillRect/>
          </a:stretch>
        </p:blipFill>
        <p:spPr>
          <a:xfrm>
            <a:off x="230437" y="4967496"/>
            <a:ext cx="1770827" cy="1747326"/>
          </a:xfrm>
          <a:prstGeom prst="rect">
            <a:avLst/>
          </a:prstGeom>
          <a:noFill/>
          <a:ln cap="flat">
            <a:noFill/>
          </a:ln>
        </p:spPr>
      </p:pic>
      <p:pic>
        <p:nvPicPr>
          <p:cNvPr id="7" name="Picture 7">
            <a:extLst>
              <a:ext uri="{FF2B5EF4-FFF2-40B4-BE49-F238E27FC236}">
                <a16:creationId xmlns:a16="http://schemas.microsoft.com/office/drawing/2014/main" id="{47271E7F-7265-221E-1625-A10E23ACA7EE}"/>
              </a:ext>
            </a:extLst>
          </p:cNvPr>
          <p:cNvPicPr>
            <a:picLocks noChangeAspect="1"/>
          </p:cNvPicPr>
          <p:nvPr/>
        </p:nvPicPr>
        <p:blipFill>
          <a:blip r:embed="rId8"/>
          <a:stretch>
            <a:fillRect/>
          </a:stretch>
        </p:blipFill>
        <p:spPr>
          <a:xfrm>
            <a:off x="4647620" y="4920999"/>
            <a:ext cx="1770827" cy="1776505"/>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EF9378-817A-6BF9-2A93-B0C3D114F2E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4BE789A-4B75-ADCD-A16C-CC1C174BA6A5}"/>
              </a:ext>
            </a:extLst>
          </p:cNvPr>
          <p:cNvPicPr>
            <a:picLocks noChangeAspect="1"/>
          </p:cNvPicPr>
          <p:nvPr/>
        </p:nvPicPr>
        <p:blipFill>
          <a:blip r:embed="rId2"/>
          <a:stretch>
            <a:fillRect/>
          </a:stretch>
        </p:blipFill>
        <p:spPr>
          <a:xfrm>
            <a:off x="24216" y="0"/>
            <a:ext cx="9095567" cy="6858000"/>
          </a:xfrm>
          <a:prstGeom prst="rect">
            <a:avLst/>
          </a:prstGeom>
        </p:spPr>
      </p:pic>
    </p:spTree>
    <p:extLst>
      <p:ext uri="{BB962C8B-B14F-4D97-AF65-F5344CB8AC3E}">
        <p14:creationId xmlns:p14="http://schemas.microsoft.com/office/powerpoint/2010/main" val="1788125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C36DD0-F8A9-2B45-8356-325E6BB2BDE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2B50CEE-C7C4-1AB5-0F7A-319F967559CE}"/>
              </a:ext>
            </a:extLst>
          </p:cNvPr>
          <p:cNvPicPr>
            <a:picLocks noChangeAspect="1"/>
          </p:cNvPicPr>
          <p:nvPr/>
        </p:nvPicPr>
        <p:blipFill>
          <a:blip r:embed="rId2"/>
          <a:stretch>
            <a:fillRect/>
          </a:stretch>
        </p:blipFill>
        <p:spPr>
          <a:xfrm>
            <a:off x="26666" y="0"/>
            <a:ext cx="9090668" cy="6858000"/>
          </a:xfrm>
          <a:prstGeom prst="rect">
            <a:avLst/>
          </a:prstGeom>
        </p:spPr>
      </p:pic>
    </p:spTree>
    <p:extLst>
      <p:ext uri="{BB962C8B-B14F-4D97-AF65-F5344CB8AC3E}">
        <p14:creationId xmlns:p14="http://schemas.microsoft.com/office/powerpoint/2010/main" val="20800672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3776</TotalTime>
  <Words>699</Words>
  <Application>Microsoft Office PowerPoint</Application>
  <PresentationFormat>On-screen Show (4:3)</PresentationFormat>
  <Paragraphs>53</Paragraphs>
  <Slides>8</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Aptos</vt:lpstr>
      <vt:lpstr>Arial</vt:lpstr>
      <vt:lpstr>Franklin Gothic Book</vt:lpstr>
      <vt:lpstr>Perpetua</vt:lpstr>
      <vt:lpstr>Source Sans Pro</vt:lpstr>
      <vt:lpstr>Office Theme</vt:lpstr>
      <vt:lpstr>PowerPoint Presentation</vt:lpstr>
      <vt:lpstr>DEFINICIÓN </vt:lpstr>
      <vt:lpstr>SBS ESTADISTICAS Y HECHOS </vt:lpstr>
      <vt:lpstr> ANIMACIÓN DE CÓMO SE PIENSA QUE SACUDER A UN BEBÉ DAÑA EL CEREBRO</vt:lpstr>
      <vt:lpstr>Abuso y Negligencia Infantil</vt:lpstr>
      <vt:lpstr>Condado de Kern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SHAKEN BABY SYNDROME SIMULATOR</dc:title>
  <dc:creator>Kevin Truelson</dc:creator>
  <cp:lastModifiedBy>Yadira Vargas</cp:lastModifiedBy>
  <cp:revision>281</cp:revision>
  <dcterms:created xsi:type="dcterms:W3CDTF">2024-06-25T22:34:32Z</dcterms:created>
  <dcterms:modified xsi:type="dcterms:W3CDTF">2024-07-16T16:49:45Z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2017-05-18T00:00:00Z</vt:filetime>
  </property>
  <property fmtid="{D5CDD505-2E9C-101B-9397-08002B2CF9AE}" pid="3" name="Creator">
    <vt:lpwstr>Microsoft® PowerPoint® 2010</vt:lpwstr>
  </property>
  <property fmtid="{D5CDD505-2E9C-101B-9397-08002B2CF9AE}" pid="4" name="LastSaved">
    <vt:filetime>2024-06-25T00:00:00Z</vt:filetime>
  </property>
  <property fmtid="{D5CDD505-2E9C-101B-9397-08002B2CF9AE}" pid="5" name="Producer">
    <vt:lpwstr>Microsoft® PowerPoint® 2010</vt:lpwstr>
  </property>
  <property fmtid="{D5CDD505-2E9C-101B-9397-08002B2CF9AE}" pid="6" name="ContentTypeId">
    <vt:lpwstr>0x010100ACA602175A27FE45B7F5B0F8069E1476</vt:lpwstr>
  </property>
  <property fmtid="{D5CDD505-2E9C-101B-9397-08002B2CF9AE}" pid="7" name="MediaServiceImageTags">
    <vt:lpwstr/>
  </property>
</Properties>
</file>